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08" r:id="rId1"/>
  </p:sldMasterIdLst>
  <p:notesMasterIdLst>
    <p:notesMasterId r:id="rId10"/>
  </p:notesMasterIdLst>
  <p:sldIdLst>
    <p:sldId id="449" r:id="rId2"/>
    <p:sldId id="450" r:id="rId3"/>
    <p:sldId id="451" r:id="rId4"/>
    <p:sldId id="452" r:id="rId5"/>
    <p:sldId id="453" r:id="rId6"/>
    <p:sldId id="454" r:id="rId7"/>
    <p:sldId id="455" r:id="rId8"/>
    <p:sldId id="45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2" autoAdjust="0"/>
    <p:restoredTop sz="94660"/>
  </p:normalViewPr>
  <p:slideViewPr>
    <p:cSldViewPr snapToGrid="0">
      <p:cViewPr>
        <p:scale>
          <a:sx n="77" d="100"/>
          <a:sy n="77" d="100"/>
        </p:scale>
        <p:origin x="-594" y="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9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" userId="fae33518c2e5a771" providerId="LiveId" clId="{57715AAB-EE02-4465-B0E9-79C8A5D52390}"/>
    <pc:docChg chg="custSel addSld delSld modSld delMainMaster">
      <pc:chgData name="Wei Li" userId="fae33518c2e5a771" providerId="LiveId" clId="{57715AAB-EE02-4465-B0E9-79C8A5D52390}" dt="2025-03-09T05:38:43.033" v="80" actId="20577"/>
      <pc:docMkLst>
        <pc:docMk/>
      </pc:docMkLst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60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61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62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63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64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65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66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67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68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69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70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71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72"/>
        </pc:sldMkLst>
      </pc:sldChg>
      <pc:sldChg chg="modSp mod">
        <pc:chgData name="Wei Li" userId="fae33518c2e5a771" providerId="LiveId" clId="{57715AAB-EE02-4465-B0E9-79C8A5D52390}" dt="2025-03-09T05:32:20.202" v="31" actId="14100"/>
        <pc:sldMkLst>
          <pc:docMk/>
          <pc:sldMk cId="1095009189" sldId="273"/>
        </pc:sldMkLst>
        <pc:spChg chg="mod">
          <ac:chgData name="Wei Li" userId="fae33518c2e5a771" providerId="LiveId" clId="{57715AAB-EE02-4465-B0E9-79C8A5D52390}" dt="2025-03-09T05:32:20.202" v="31" actId="14100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274"/>
        </pc:sldMkLst>
      </pc:sldChg>
      <pc:sldChg chg="del">
        <pc:chgData name="Wei Li" userId="fae33518c2e5a771" providerId="LiveId" clId="{57715AAB-EE02-4465-B0E9-79C8A5D52390}" dt="2025-03-09T05:25:17.927" v="3" actId="47"/>
        <pc:sldMkLst>
          <pc:docMk/>
          <pc:sldMk cId="407784251" sldId="421"/>
        </pc:sldMkLst>
      </pc:sldChg>
      <pc:sldChg chg="del">
        <pc:chgData name="Wei Li" userId="fae33518c2e5a771" providerId="LiveId" clId="{57715AAB-EE02-4465-B0E9-79C8A5D52390}" dt="2025-03-09T05:25:17.927" v="3" actId="47"/>
        <pc:sldMkLst>
          <pc:docMk/>
          <pc:sldMk cId="0" sldId="888"/>
        </pc:sldMkLst>
      </pc:sldChg>
      <pc:sldChg chg="del">
        <pc:chgData name="Wei Li" userId="fae33518c2e5a771" providerId="LiveId" clId="{57715AAB-EE02-4465-B0E9-79C8A5D52390}" dt="2025-03-09T05:25:17.927" v="3" actId="47"/>
        <pc:sldMkLst>
          <pc:docMk/>
          <pc:sldMk cId="0" sldId="914"/>
        </pc:sldMkLst>
      </pc:sldChg>
      <pc:sldChg chg="del">
        <pc:chgData name="Wei Li" userId="fae33518c2e5a771" providerId="LiveId" clId="{57715AAB-EE02-4465-B0E9-79C8A5D52390}" dt="2025-03-09T05:25:17.927" v="3" actId="47"/>
        <pc:sldMkLst>
          <pc:docMk/>
          <pc:sldMk cId="4156970286" sldId="944"/>
        </pc:sldMkLst>
      </pc:sldChg>
      <pc:sldChg chg="del">
        <pc:chgData name="Wei Li" userId="fae33518c2e5a771" providerId="LiveId" clId="{57715AAB-EE02-4465-B0E9-79C8A5D52390}" dt="2025-03-09T05:25:17.927" v="3" actId="47"/>
        <pc:sldMkLst>
          <pc:docMk/>
          <pc:sldMk cId="2657192069" sldId="945"/>
        </pc:sldMkLst>
      </pc:sldChg>
      <pc:sldChg chg="del">
        <pc:chgData name="Wei Li" userId="fae33518c2e5a771" providerId="LiveId" clId="{57715AAB-EE02-4465-B0E9-79C8A5D52390}" dt="2025-03-09T05:25:17.927" v="3" actId="47"/>
        <pc:sldMkLst>
          <pc:docMk/>
          <pc:sldMk cId="2991367233" sldId="946"/>
        </pc:sldMkLst>
      </pc:sldChg>
      <pc:sldChg chg="del">
        <pc:chgData name="Wei Li" userId="fae33518c2e5a771" providerId="LiveId" clId="{57715AAB-EE02-4465-B0E9-79C8A5D52390}" dt="2025-03-09T05:25:17.927" v="3" actId="47"/>
        <pc:sldMkLst>
          <pc:docMk/>
          <pc:sldMk cId="2837991024" sldId="947"/>
        </pc:sldMkLst>
      </pc:sldChg>
      <pc:sldChg chg="del">
        <pc:chgData name="Wei Li" userId="fae33518c2e5a771" providerId="LiveId" clId="{57715AAB-EE02-4465-B0E9-79C8A5D52390}" dt="2025-03-09T05:25:17.927" v="3" actId="47"/>
        <pc:sldMkLst>
          <pc:docMk/>
          <pc:sldMk cId="3786058891" sldId="948"/>
        </pc:sldMkLst>
      </pc:sldChg>
      <pc:sldChg chg="del">
        <pc:chgData name="Wei Li" userId="fae33518c2e5a771" providerId="LiveId" clId="{57715AAB-EE02-4465-B0E9-79C8A5D52390}" dt="2025-03-09T05:25:17.927" v="3" actId="47"/>
        <pc:sldMkLst>
          <pc:docMk/>
          <pc:sldMk cId="1930968325" sldId="949"/>
        </pc:sldMkLst>
      </pc:sldChg>
      <pc:sldChg chg="del">
        <pc:chgData name="Wei Li" userId="fae33518c2e5a771" providerId="LiveId" clId="{57715AAB-EE02-4465-B0E9-79C8A5D52390}" dt="2025-03-09T05:25:17.927" v="3" actId="47"/>
        <pc:sldMkLst>
          <pc:docMk/>
          <pc:sldMk cId="268684506" sldId="952"/>
        </pc:sldMkLst>
      </pc:sldChg>
      <pc:sldChg chg="del">
        <pc:chgData name="Wei Li" userId="fae33518c2e5a771" providerId="LiveId" clId="{57715AAB-EE02-4465-B0E9-79C8A5D52390}" dt="2025-03-09T05:25:17.927" v="3" actId="47"/>
        <pc:sldMkLst>
          <pc:docMk/>
          <pc:sldMk cId="1365775260" sldId="954"/>
        </pc:sldMkLst>
      </pc:sldChg>
      <pc:sldChg chg="del">
        <pc:chgData name="Wei Li" userId="fae33518c2e5a771" providerId="LiveId" clId="{57715AAB-EE02-4465-B0E9-79C8A5D52390}" dt="2025-03-09T05:25:17.927" v="3" actId="47"/>
        <pc:sldMkLst>
          <pc:docMk/>
          <pc:sldMk cId="2297263150" sldId="955"/>
        </pc:sldMkLst>
      </pc:sldChg>
      <pc:sldChg chg="del">
        <pc:chgData name="Wei Li" userId="fae33518c2e5a771" providerId="LiveId" clId="{57715AAB-EE02-4465-B0E9-79C8A5D52390}" dt="2025-03-09T05:25:17.927" v="3" actId="47"/>
        <pc:sldMkLst>
          <pc:docMk/>
          <pc:sldMk cId="469632966" sldId="956"/>
        </pc:sldMkLst>
      </pc:sldChg>
      <pc:sldChg chg="modSp mod">
        <pc:chgData name="Wei Li" userId="fae33518c2e5a771" providerId="LiveId" clId="{57715AAB-EE02-4465-B0E9-79C8A5D52390}" dt="2025-03-09T05:37:17.022" v="55" actId="20577"/>
        <pc:sldMkLst>
          <pc:docMk/>
          <pc:sldMk cId="252876147" sldId="960"/>
        </pc:sldMkLst>
        <pc:spChg chg="mod">
          <ac:chgData name="Wei Li" userId="fae33518c2e5a771" providerId="LiveId" clId="{57715AAB-EE02-4465-B0E9-79C8A5D52390}" dt="2025-03-09T05:36:32.631" v="48" actId="1076"/>
          <ac:spMkLst>
            <pc:docMk/>
            <pc:sldMk cId="252876147" sldId="960"/>
            <ac:spMk id="3" creationId="{43C66B0D-EB67-8E7E-A0F4-2BCBA60641F0}"/>
          </ac:spMkLst>
        </pc:spChg>
        <pc:spChg chg="mod">
          <ac:chgData name="Wei Li" userId="fae33518c2e5a771" providerId="LiveId" clId="{57715AAB-EE02-4465-B0E9-79C8A5D52390}" dt="2025-03-09T05:36:13.257" v="45"/>
          <ac:spMkLst>
            <pc:docMk/>
            <pc:sldMk cId="252876147" sldId="960"/>
            <ac:spMk id="4" creationId="{70AFC8D4-F998-6E7E-4EDD-18BDFC7B6874}"/>
          </ac:spMkLst>
        </pc:spChg>
        <pc:spChg chg="mod">
          <ac:chgData name="Wei Li" userId="fae33518c2e5a771" providerId="LiveId" clId="{57715AAB-EE02-4465-B0E9-79C8A5D52390}" dt="2025-03-09T05:37:17.022" v="55" actId="20577"/>
          <ac:spMkLst>
            <pc:docMk/>
            <pc:sldMk cId="252876147" sldId="960"/>
            <ac:spMk id="5" creationId="{E23D4381-A533-F6C8-5C0B-8F7EEBABA221}"/>
          </ac:spMkLst>
        </pc:spChg>
      </pc:sldChg>
      <pc:sldChg chg="modSp mod">
        <pc:chgData name="Wei Li" userId="fae33518c2e5a771" providerId="LiveId" clId="{57715AAB-EE02-4465-B0E9-79C8A5D52390}" dt="2025-03-09T05:30:09.622" v="27" actId="255"/>
        <pc:sldMkLst>
          <pc:docMk/>
          <pc:sldMk cId="939554979" sldId="3976"/>
        </pc:sldMkLst>
        <pc:spChg chg="mod">
          <ac:chgData name="Wei Li" userId="fae33518c2e5a771" providerId="LiveId" clId="{57715AAB-EE02-4465-B0E9-79C8A5D52390}" dt="2025-03-09T05:30:09.622" v="27" actId="255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57715AAB-EE02-4465-B0E9-79C8A5D52390}" dt="2025-03-09T05:26:13.191" v="6" actId="47"/>
        <pc:sldMkLst>
          <pc:docMk/>
          <pc:sldMk cId="566375798" sldId="5352"/>
        </pc:sldMkLst>
      </pc:sldChg>
      <pc:sldChg chg="del">
        <pc:chgData name="Wei Li" userId="fae33518c2e5a771" providerId="LiveId" clId="{57715AAB-EE02-4465-B0E9-79C8A5D52390}" dt="2025-03-09T05:26:13.191" v="6" actId="47"/>
        <pc:sldMkLst>
          <pc:docMk/>
          <pc:sldMk cId="793749897" sldId="5353"/>
        </pc:sldMkLst>
      </pc:sldChg>
      <pc:sldChg chg="del">
        <pc:chgData name="Wei Li" userId="fae33518c2e5a771" providerId="LiveId" clId="{57715AAB-EE02-4465-B0E9-79C8A5D52390}" dt="2025-03-09T05:26:13.191" v="6" actId="47"/>
        <pc:sldMkLst>
          <pc:docMk/>
          <pc:sldMk cId="498328212" sldId="5355"/>
        </pc:sldMkLst>
      </pc:sldChg>
      <pc:sldChg chg="delSp mod">
        <pc:chgData name="Wei Li" userId="fae33518c2e5a771" providerId="LiveId" clId="{57715AAB-EE02-4465-B0E9-79C8A5D52390}" dt="2025-03-09T05:26:24.741" v="7" actId="478"/>
        <pc:sldMkLst>
          <pc:docMk/>
          <pc:sldMk cId="3811793297" sldId="5359"/>
        </pc:sldMkLst>
        <pc:spChg chg="del">
          <ac:chgData name="Wei Li" userId="fae33518c2e5a771" providerId="LiveId" clId="{57715AAB-EE02-4465-B0E9-79C8A5D52390}" dt="2025-03-09T05:26:24.741" v="7" actId="478"/>
          <ac:spMkLst>
            <pc:docMk/>
            <pc:sldMk cId="3811793297" sldId="5359"/>
            <ac:spMk id="2" creationId="{99819369-6040-3A67-7B9C-E066BE979840}"/>
          </ac:spMkLst>
        </pc:spChg>
      </pc:sldChg>
      <pc:sldChg chg="delSp mod">
        <pc:chgData name="Wei Li" userId="fae33518c2e5a771" providerId="LiveId" clId="{57715AAB-EE02-4465-B0E9-79C8A5D52390}" dt="2025-03-09T05:26:29.515" v="8" actId="478"/>
        <pc:sldMkLst>
          <pc:docMk/>
          <pc:sldMk cId="1690681226" sldId="5360"/>
        </pc:sldMkLst>
        <pc:spChg chg="del">
          <ac:chgData name="Wei Li" userId="fae33518c2e5a771" providerId="LiveId" clId="{57715AAB-EE02-4465-B0E9-79C8A5D52390}" dt="2025-03-09T05:26:29.515" v="8" actId="478"/>
          <ac:spMkLst>
            <pc:docMk/>
            <pc:sldMk cId="1690681226" sldId="5360"/>
            <ac:spMk id="2" creationId="{F1D73C4D-19DF-AFDC-E031-455BC4A97CC8}"/>
          </ac:spMkLst>
        </pc:spChg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628"/>
        </pc:sldMkLst>
      </pc:sldChg>
      <pc:sldChg chg="modSp mod">
        <pc:chgData name="Wei Li" userId="fae33518c2e5a771" providerId="LiveId" clId="{57715AAB-EE02-4465-B0E9-79C8A5D52390}" dt="2025-03-09T05:25:56.145" v="5" actId="20577"/>
        <pc:sldMkLst>
          <pc:docMk/>
          <pc:sldMk cId="2130426057" sldId="5876"/>
        </pc:sldMkLst>
        <pc:spChg chg="mod">
          <ac:chgData name="Wei Li" userId="fae33518c2e5a771" providerId="LiveId" clId="{57715AAB-EE02-4465-B0E9-79C8A5D52390}" dt="2025-03-09T05:25:56.145" v="5" actId="20577"/>
          <ac:spMkLst>
            <pc:docMk/>
            <pc:sldMk cId="2130426057" sldId="5876"/>
            <ac:spMk id="10" creationId="{00000000-0000-0000-0000-000000000000}"/>
          </ac:spMkLst>
        </pc:spChg>
      </pc:sldChg>
      <pc:sldChg chg="del">
        <pc:chgData name="Wei Li" userId="fae33518c2e5a771" providerId="LiveId" clId="{57715AAB-EE02-4465-B0E9-79C8A5D52390}" dt="2025-03-09T05:25:09.155" v="2" actId="47"/>
        <pc:sldMkLst>
          <pc:docMk/>
          <pc:sldMk cId="425669915" sldId="5891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894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895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896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897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898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899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00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01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02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03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04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05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06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07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08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09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10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11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12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13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14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15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16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17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18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19"/>
        </pc:sldMkLst>
      </pc:sldChg>
      <pc:sldChg chg="del">
        <pc:chgData name="Wei Li" userId="fae33518c2e5a771" providerId="LiveId" clId="{57715AAB-EE02-4465-B0E9-79C8A5D52390}" dt="2025-03-09T05:24:16.015" v="1" actId="47"/>
        <pc:sldMkLst>
          <pc:docMk/>
          <pc:sldMk cId="0" sldId="5920"/>
        </pc:sldMkLst>
      </pc:sldChg>
      <pc:sldChg chg="del">
        <pc:chgData name="Wei Li" userId="fae33518c2e5a771" providerId="LiveId" clId="{57715AAB-EE02-4465-B0E9-79C8A5D52390}" dt="2025-03-09T05:24:16.015" v="1" actId="47"/>
        <pc:sldMkLst>
          <pc:docMk/>
          <pc:sldMk cId="0" sldId="5921"/>
        </pc:sldMkLst>
      </pc:sldChg>
      <pc:sldChg chg="del">
        <pc:chgData name="Wei Li" userId="fae33518c2e5a771" providerId="LiveId" clId="{57715AAB-EE02-4465-B0E9-79C8A5D52390}" dt="2025-03-09T05:24:16.015" v="1" actId="47"/>
        <pc:sldMkLst>
          <pc:docMk/>
          <pc:sldMk cId="0" sldId="5922"/>
        </pc:sldMkLst>
      </pc:sldChg>
      <pc:sldChg chg="del">
        <pc:chgData name="Wei Li" userId="fae33518c2e5a771" providerId="LiveId" clId="{57715AAB-EE02-4465-B0E9-79C8A5D52390}" dt="2025-03-09T05:24:16.015" v="1" actId="47"/>
        <pc:sldMkLst>
          <pc:docMk/>
          <pc:sldMk cId="0" sldId="5923"/>
        </pc:sldMkLst>
      </pc:sldChg>
      <pc:sldChg chg="del">
        <pc:chgData name="Wei Li" userId="fae33518c2e5a771" providerId="LiveId" clId="{57715AAB-EE02-4465-B0E9-79C8A5D52390}" dt="2025-03-09T05:24:16.015" v="1" actId="47"/>
        <pc:sldMkLst>
          <pc:docMk/>
          <pc:sldMk cId="0" sldId="5924"/>
        </pc:sldMkLst>
      </pc:sldChg>
      <pc:sldChg chg="del">
        <pc:chgData name="Wei Li" userId="fae33518c2e5a771" providerId="LiveId" clId="{57715AAB-EE02-4465-B0E9-79C8A5D52390}" dt="2025-03-09T05:24:16.015" v="1" actId="47"/>
        <pc:sldMkLst>
          <pc:docMk/>
          <pc:sldMk cId="0" sldId="5925"/>
        </pc:sldMkLst>
      </pc:sldChg>
      <pc:sldChg chg="del">
        <pc:chgData name="Wei Li" userId="fae33518c2e5a771" providerId="LiveId" clId="{57715AAB-EE02-4465-B0E9-79C8A5D52390}" dt="2025-03-09T05:24:16.015" v="1" actId="47"/>
        <pc:sldMkLst>
          <pc:docMk/>
          <pc:sldMk cId="0" sldId="5926"/>
        </pc:sldMkLst>
      </pc:sldChg>
      <pc:sldChg chg="del">
        <pc:chgData name="Wei Li" userId="fae33518c2e5a771" providerId="LiveId" clId="{57715AAB-EE02-4465-B0E9-79C8A5D52390}" dt="2025-03-09T05:24:16.015" v="1" actId="47"/>
        <pc:sldMkLst>
          <pc:docMk/>
          <pc:sldMk cId="0" sldId="5927"/>
        </pc:sldMkLst>
      </pc:sldChg>
      <pc:sldChg chg="del">
        <pc:chgData name="Wei Li" userId="fae33518c2e5a771" providerId="LiveId" clId="{57715AAB-EE02-4465-B0E9-79C8A5D52390}" dt="2025-03-09T05:24:16.015" v="1" actId="47"/>
        <pc:sldMkLst>
          <pc:docMk/>
          <pc:sldMk cId="0" sldId="5928"/>
        </pc:sldMkLst>
      </pc:sldChg>
      <pc:sldChg chg="del">
        <pc:chgData name="Wei Li" userId="fae33518c2e5a771" providerId="LiveId" clId="{57715AAB-EE02-4465-B0E9-79C8A5D52390}" dt="2025-03-09T05:24:16.015" v="1" actId="47"/>
        <pc:sldMkLst>
          <pc:docMk/>
          <pc:sldMk cId="0" sldId="5929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30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31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32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33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34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35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36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37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38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39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40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41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42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43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44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45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46"/>
        </pc:sldMkLst>
      </pc:sldChg>
      <pc:sldChg chg="del">
        <pc:chgData name="Wei Li" userId="fae33518c2e5a771" providerId="LiveId" clId="{57715AAB-EE02-4465-B0E9-79C8A5D52390}" dt="2025-03-09T05:22:34.424" v="0" actId="47"/>
        <pc:sldMkLst>
          <pc:docMk/>
          <pc:sldMk cId="0" sldId="5947"/>
        </pc:sldMkLst>
      </pc:sldChg>
      <pc:sldChg chg="modSp del mod">
        <pc:chgData name="Wei Li" userId="fae33518c2e5a771" providerId="LiveId" clId="{57715AAB-EE02-4465-B0E9-79C8A5D52390}" dt="2025-03-09T05:36:42.665" v="51" actId="47"/>
        <pc:sldMkLst>
          <pc:docMk/>
          <pc:sldMk cId="285548630" sldId="5948"/>
        </pc:sldMkLst>
        <pc:spChg chg="mod">
          <ac:chgData name="Wei Li" userId="fae33518c2e5a771" providerId="LiveId" clId="{57715AAB-EE02-4465-B0E9-79C8A5D52390}" dt="2025-03-09T05:36:08.223" v="44"/>
          <ac:spMkLst>
            <pc:docMk/>
            <pc:sldMk cId="285548630" sldId="5948"/>
            <ac:spMk id="4" creationId="{D4DBD44A-C3A7-432B-9B69-6A0358B253A2}"/>
          </ac:spMkLst>
        </pc:spChg>
      </pc:sldChg>
      <pc:sldChg chg="del">
        <pc:chgData name="Wei Li" userId="fae33518c2e5a771" providerId="LiveId" clId="{57715AAB-EE02-4465-B0E9-79C8A5D52390}" dt="2025-03-09T05:36:42.665" v="51" actId="47"/>
        <pc:sldMkLst>
          <pc:docMk/>
          <pc:sldMk cId="4205184230" sldId="5949"/>
        </pc:sldMkLst>
      </pc:sldChg>
      <pc:sldChg chg="del">
        <pc:chgData name="Wei Li" userId="fae33518c2e5a771" providerId="LiveId" clId="{57715AAB-EE02-4465-B0E9-79C8A5D52390}" dt="2025-03-09T05:30:16.043" v="28" actId="47"/>
        <pc:sldMkLst>
          <pc:docMk/>
          <pc:sldMk cId="1387838316" sldId="5950"/>
        </pc:sldMkLst>
      </pc:sldChg>
      <pc:sldChg chg="del">
        <pc:chgData name="Wei Li" userId="fae33518c2e5a771" providerId="LiveId" clId="{57715AAB-EE02-4465-B0E9-79C8A5D52390}" dt="2025-03-09T05:30:16.043" v="28" actId="47"/>
        <pc:sldMkLst>
          <pc:docMk/>
          <pc:sldMk cId="2141336140" sldId="5951"/>
        </pc:sldMkLst>
      </pc:sldChg>
      <pc:sldChg chg="del">
        <pc:chgData name="Wei Li" userId="fae33518c2e5a771" providerId="LiveId" clId="{57715AAB-EE02-4465-B0E9-79C8A5D52390}" dt="2025-03-09T05:30:16.043" v="28" actId="47"/>
        <pc:sldMkLst>
          <pc:docMk/>
          <pc:sldMk cId="1265443764" sldId="5952"/>
        </pc:sldMkLst>
      </pc:sldChg>
      <pc:sldChg chg="add del setBg">
        <pc:chgData name="Wei Li" userId="fae33518c2e5a771" providerId="LiveId" clId="{57715AAB-EE02-4465-B0E9-79C8A5D52390}" dt="2025-03-09T05:36:38.213" v="50"/>
        <pc:sldMkLst>
          <pc:docMk/>
          <pc:sldMk cId="233965809" sldId="5957"/>
        </pc:sldMkLst>
      </pc:sldChg>
      <pc:sldChg chg="modSp mod">
        <pc:chgData name="Wei Li" userId="fae33518c2e5a771" providerId="LiveId" clId="{57715AAB-EE02-4465-B0E9-79C8A5D52390}" dt="2025-03-09T05:37:42.067" v="63" actId="20577"/>
        <pc:sldMkLst>
          <pc:docMk/>
          <pc:sldMk cId="2036498537" sldId="5957"/>
        </pc:sldMkLst>
        <pc:spChg chg="mod">
          <ac:chgData name="Wei Li" userId="fae33518c2e5a771" providerId="LiveId" clId="{57715AAB-EE02-4465-B0E9-79C8A5D52390}" dt="2025-03-09T05:37:42.067" v="63" actId="20577"/>
          <ac:spMkLst>
            <pc:docMk/>
            <pc:sldMk cId="2036498537" sldId="5957"/>
            <ac:spMk id="3" creationId="{7AD998F4-9E00-C20C-36E5-A2F163350723}"/>
          </ac:spMkLst>
        </pc:spChg>
        <pc:spChg chg="mod">
          <ac:chgData name="Wei Li" userId="fae33518c2e5a771" providerId="LiveId" clId="{57715AAB-EE02-4465-B0E9-79C8A5D52390}" dt="2025-03-09T05:37:06.637" v="52"/>
          <ac:spMkLst>
            <pc:docMk/>
            <pc:sldMk cId="2036498537" sldId="5957"/>
            <ac:spMk id="4" creationId="{F374B688-3774-BE25-8B8E-1EDCA27DEE6F}"/>
          </ac:spMkLst>
        </pc:spChg>
        <pc:spChg chg="mod">
          <ac:chgData name="Wei Li" userId="fae33518c2e5a771" providerId="LiveId" clId="{57715AAB-EE02-4465-B0E9-79C8A5D52390}" dt="2025-03-09T05:37:31.531" v="60" actId="20577"/>
          <ac:spMkLst>
            <pc:docMk/>
            <pc:sldMk cId="2036498537" sldId="5957"/>
            <ac:spMk id="5" creationId="{70FE85E5-9A14-3CFB-C240-8F4445650BDB}"/>
          </ac:spMkLst>
        </pc:spChg>
      </pc:sldChg>
      <pc:sldChg chg="modSp mod">
        <pc:chgData name="Wei Li" userId="fae33518c2e5a771" providerId="LiveId" clId="{57715AAB-EE02-4465-B0E9-79C8A5D52390}" dt="2025-03-09T05:38:43.033" v="80" actId="20577"/>
        <pc:sldMkLst>
          <pc:docMk/>
          <pc:sldMk cId="361792906" sldId="5958"/>
        </pc:sldMkLst>
        <pc:spChg chg="mod">
          <ac:chgData name="Wei Li" userId="fae33518c2e5a771" providerId="LiveId" clId="{57715AAB-EE02-4465-B0E9-79C8A5D52390}" dt="2025-03-09T05:38:43.033" v="80" actId="20577"/>
          <ac:spMkLst>
            <pc:docMk/>
            <pc:sldMk cId="361792906" sldId="5958"/>
            <ac:spMk id="3" creationId="{54FC102E-B70E-E656-1317-A95083097695}"/>
          </ac:spMkLst>
        </pc:spChg>
        <pc:spChg chg="mod">
          <ac:chgData name="Wei Li" userId="fae33518c2e5a771" providerId="LiveId" clId="{57715AAB-EE02-4465-B0E9-79C8A5D52390}" dt="2025-03-09T05:38:15.758" v="69" actId="255"/>
          <ac:spMkLst>
            <pc:docMk/>
            <pc:sldMk cId="361792906" sldId="5958"/>
            <ac:spMk id="4" creationId="{45448249-59FC-D212-A470-E1753CF9B6F1}"/>
          </ac:spMkLst>
        </pc:spChg>
        <pc:spChg chg="mod">
          <ac:chgData name="Wei Li" userId="fae33518c2e5a771" providerId="LiveId" clId="{57715AAB-EE02-4465-B0E9-79C8A5D52390}" dt="2025-03-09T05:38:37.468" v="77" actId="1076"/>
          <ac:spMkLst>
            <pc:docMk/>
            <pc:sldMk cId="361792906" sldId="5958"/>
            <ac:spMk id="5" creationId="{EDE9BE43-D1CC-CDB4-93BC-B6FAA19F5E67}"/>
          </ac:spMkLst>
        </pc:spChg>
      </pc:sldChg>
      <pc:sldMasterChg chg="del delSldLayout">
        <pc:chgData name="Wei Li" userId="fae33518c2e5a771" providerId="LiveId" clId="{57715AAB-EE02-4465-B0E9-79C8A5D52390}" dt="2025-03-09T05:24:16.015" v="1" actId="47"/>
        <pc:sldMasterMkLst>
          <pc:docMk/>
          <pc:sldMasterMk cId="2478262584" sldId="2147485107"/>
        </pc:sldMasterMkLst>
        <pc:sldLayoutChg chg="del">
          <pc:chgData name="Wei Li" userId="fae33518c2e5a771" providerId="LiveId" clId="{57715AAB-EE02-4465-B0E9-79C8A5D52390}" dt="2025-03-09T05:24:16.015" v="1" actId="47"/>
          <pc:sldLayoutMkLst>
            <pc:docMk/>
            <pc:sldMasterMk cId="2478262584" sldId="2147485107"/>
            <pc:sldLayoutMk cId="777993317" sldId="2147485108"/>
          </pc:sldLayoutMkLst>
        </pc:sldLayoutChg>
      </pc:sldMasterChg>
      <pc:sldMasterChg chg="del delSldLayout">
        <pc:chgData name="Wei Li" userId="fae33518c2e5a771" providerId="LiveId" clId="{57715AAB-EE02-4465-B0E9-79C8A5D52390}" dt="2025-03-09T05:22:34.424" v="0" actId="47"/>
        <pc:sldMasterMkLst>
          <pc:docMk/>
          <pc:sldMasterMk cId="3184847583" sldId="2147485109"/>
        </pc:sldMasterMkLst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1007532904" sldId="2147485110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526639438" sldId="2147485111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1900295100" sldId="2147485112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3803717347" sldId="2147485113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103385241" sldId="2147485114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1576378413" sldId="2147485115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1652565405" sldId="2147485116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3326733952" sldId="2147485117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2267211923" sldId="2147485118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1017590061" sldId="2147485119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1699576160" sldId="2147485120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2506269043" sldId="2147485121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850856712" sldId="2147485122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1676831797" sldId="2147485123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765827121" sldId="2147485124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2648960921" sldId="2147485125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3676522321" sldId="2147485126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3204191734" sldId="2147485127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2592267071" sldId="2147485128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1057969891" sldId="2147485129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2179520633" sldId="2147485130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42911731" sldId="2147485131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3018928495" sldId="2147485132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3318179562" sldId="2147485133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380938214" sldId="2147485134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687083119" sldId="2147485135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3184847583" sldId="2147485109"/>
            <pc:sldLayoutMk cId="3938206910" sldId="2147485136"/>
          </pc:sldLayoutMkLst>
        </pc:sldLayoutChg>
      </pc:sldMasterChg>
      <pc:sldMasterChg chg="del delSldLayout">
        <pc:chgData name="Wei Li" userId="fae33518c2e5a771" providerId="LiveId" clId="{57715AAB-EE02-4465-B0E9-79C8A5D52390}" dt="2025-03-09T05:22:34.424" v="0" actId="47"/>
        <pc:sldMasterMkLst>
          <pc:docMk/>
          <pc:sldMasterMk cId="1222254727" sldId="2147485137"/>
        </pc:sldMasterMkLst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976418711" sldId="2147485138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1231580297" sldId="2147485139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1952942232" sldId="2147485140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2226130368" sldId="2147485141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376575408" sldId="2147485142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2189488323" sldId="2147485143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1540400006" sldId="2147485144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1356312287" sldId="2147485145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4233317817" sldId="2147485146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3491536726" sldId="2147485147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2020371014" sldId="2147485148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1595050944" sldId="2147485149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1406213127" sldId="2147485150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2901329426" sldId="2147485151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2971722001" sldId="2147485152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2238489152" sldId="2147485153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3281992412" sldId="2147485154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222254727" sldId="2147485137"/>
            <pc:sldLayoutMk cId="3876764774" sldId="2147485155"/>
          </pc:sldLayoutMkLst>
        </pc:sldLayoutChg>
      </pc:sldMasterChg>
      <pc:sldMasterChg chg="del delSldLayout">
        <pc:chgData name="Wei Li" userId="fae33518c2e5a771" providerId="LiveId" clId="{57715AAB-EE02-4465-B0E9-79C8A5D52390}" dt="2025-03-09T05:22:34.424" v="0" actId="47"/>
        <pc:sldMasterMkLst>
          <pc:docMk/>
          <pc:sldMasterMk cId="2976736226" sldId="2147485156"/>
        </pc:sldMasterMkLst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2976736226" sldId="2147485156"/>
            <pc:sldLayoutMk cId="1061301657" sldId="2147485157"/>
          </pc:sldLayoutMkLst>
        </pc:sldLayoutChg>
      </pc:sldMasterChg>
      <pc:sldMasterChg chg="del delSldLayout">
        <pc:chgData name="Wei Li" userId="fae33518c2e5a771" providerId="LiveId" clId="{57715AAB-EE02-4465-B0E9-79C8A5D52390}" dt="2025-03-09T05:22:34.424" v="0" actId="47"/>
        <pc:sldMasterMkLst>
          <pc:docMk/>
          <pc:sldMasterMk cId="1476616965" sldId="2147485158"/>
        </pc:sldMasterMkLst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476616965" sldId="2147485158"/>
            <pc:sldLayoutMk cId="4155038782" sldId="2147485159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476616965" sldId="2147485158"/>
            <pc:sldLayoutMk cId="352212185" sldId="2147485160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476616965" sldId="2147485158"/>
            <pc:sldLayoutMk cId="1169558869" sldId="2147485161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476616965" sldId="2147485158"/>
            <pc:sldLayoutMk cId="2562059679" sldId="2147485162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476616965" sldId="2147485158"/>
            <pc:sldLayoutMk cId="1797458661" sldId="2147485163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476616965" sldId="2147485158"/>
            <pc:sldLayoutMk cId="2827178782" sldId="2147485164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476616965" sldId="2147485158"/>
            <pc:sldLayoutMk cId="1941254452" sldId="2147485165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476616965" sldId="2147485158"/>
            <pc:sldLayoutMk cId="371856040" sldId="2147485166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476616965" sldId="2147485158"/>
            <pc:sldLayoutMk cId="3738029037" sldId="2147485167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476616965" sldId="2147485158"/>
            <pc:sldLayoutMk cId="1184826823" sldId="2147485168"/>
          </pc:sldLayoutMkLst>
        </pc:sldLayoutChg>
        <pc:sldLayoutChg chg="del">
          <pc:chgData name="Wei Li" userId="fae33518c2e5a771" providerId="LiveId" clId="{57715AAB-EE02-4465-B0E9-79C8A5D52390}" dt="2025-03-09T05:22:34.424" v="0" actId="47"/>
          <pc:sldLayoutMkLst>
            <pc:docMk/>
            <pc:sldMasterMk cId="1476616965" sldId="2147485158"/>
            <pc:sldLayoutMk cId="3539771859" sldId="2147485169"/>
          </pc:sldLayoutMkLst>
        </pc:sldLayoutChg>
      </pc:sldMasterChg>
      <pc:sldMasterChg chg="del delSldLayout">
        <pc:chgData name="Wei Li" userId="fae33518c2e5a771" providerId="LiveId" clId="{57715AAB-EE02-4465-B0E9-79C8A5D52390}" dt="2025-03-09T05:25:17.927" v="3" actId="47"/>
        <pc:sldMasterMkLst>
          <pc:docMk/>
          <pc:sldMasterMk cId="1651941446" sldId="2147485170"/>
        </pc:sldMasterMkLst>
        <pc:sldLayoutChg chg="del">
          <pc:chgData name="Wei Li" userId="fae33518c2e5a771" providerId="LiveId" clId="{57715AAB-EE02-4465-B0E9-79C8A5D52390}" dt="2025-03-09T05:25:17.927" v="3" actId="47"/>
          <pc:sldLayoutMkLst>
            <pc:docMk/>
            <pc:sldMasterMk cId="1651941446" sldId="2147485170"/>
            <pc:sldLayoutMk cId="63503594" sldId="2147485171"/>
          </pc:sldLayoutMkLst>
        </pc:sldLayoutChg>
        <pc:sldLayoutChg chg="del">
          <pc:chgData name="Wei Li" userId="fae33518c2e5a771" providerId="LiveId" clId="{57715AAB-EE02-4465-B0E9-79C8A5D52390}" dt="2025-03-09T05:25:17.927" v="3" actId="47"/>
          <pc:sldLayoutMkLst>
            <pc:docMk/>
            <pc:sldMasterMk cId="1651941446" sldId="2147485170"/>
            <pc:sldLayoutMk cId="1016899566" sldId="2147485172"/>
          </pc:sldLayoutMkLst>
        </pc:sldLayoutChg>
        <pc:sldLayoutChg chg="del">
          <pc:chgData name="Wei Li" userId="fae33518c2e5a771" providerId="LiveId" clId="{57715AAB-EE02-4465-B0E9-79C8A5D52390}" dt="2025-03-09T05:25:17.927" v="3" actId="47"/>
          <pc:sldLayoutMkLst>
            <pc:docMk/>
            <pc:sldMasterMk cId="1651941446" sldId="2147485170"/>
            <pc:sldLayoutMk cId="4048809109" sldId="2147485173"/>
          </pc:sldLayoutMkLst>
        </pc:sldLayoutChg>
        <pc:sldLayoutChg chg="del">
          <pc:chgData name="Wei Li" userId="fae33518c2e5a771" providerId="LiveId" clId="{57715AAB-EE02-4465-B0E9-79C8A5D52390}" dt="2025-03-09T05:25:17.927" v="3" actId="47"/>
          <pc:sldLayoutMkLst>
            <pc:docMk/>
            <pc:sldMasterMk cId="1651941446" sldId="2147485170"/>
            <pc:sldLayoutMk cId="1702913880" sldId="2147485174"/>
          </pc:sldLayoutMkLst>
        </pc:sldLayoutChg>
        <pc:sldLayoutChg chg="del">
          <pc:chgData name="Wei Li" userId="fae33518c2e5a771" providerId="LiveId" clId="{57715AAB-EE02-4465-B0E9-79C8A5D52390}" dt="2025-03-09T05:25:17.927" v="3" actId="47"/>
          <pc:sldLayoutMkLst>
            <pc:docMk/>
            <pc:sldMasterMk cId="1651941446" sldId="2147485170"/>
            <pc:sldLayoutMk cId="1874292893" sldId="2147485175"/>
          </pc:sldLayoutMkLst>
        </pc:sldLayoutChg>
        <pc:sldLayoutChg chg="del">
          <pc:chgData name="Wei Li" userId="fae33518c2e5a771" providerId="LiveId" clId="{57715AAB-EE02-4465-B0E9-79C8A5D52390}" dt="2025-03-09T05:25:17.927" v="3" actId="47"/>
          <pc:sldLayoutMkLst>
            <pc:docMk/>
            <pc:sldMasterMk cId="1651941446" sldId="2147485170"/>
            <pc:sldLayoutMk cId="66824582" sldId="2147485176"/>
          </pc:sldLayoutMkLst>
        </pc:sldLayoutChg>
        <pc:sldLayoutChg chg="del">
          <pc:chgData name="Wei Li" userId="fae33518c2e5a771" providerId="LiveId" clId="{57715AAB-EE02-4465-B0E9-79C8A5D52390}" dt="2025-03-09T05:25:17.927" v="3" actId="47"/>
          <pc:sldLayoutMkLst>
            <pc:docMk/>
            <pc:sldMasterMk cId="1651941446" sldId="2147485170"/>
            <pc:sldLayoutMk cId="2711837677" sldId="2147485177"/>
          </pc:sldLayoutMkLst>
        </pc:sldLayoutChg>
        <pc:sldLayoutChg chg="del">
          <pc:chgData name="Wei Li" userId="fae33518c2e5a771" providerId="LiveId" clId="{57715AAB-EE02-4465-B0E9-79C8A5D52390}" dt="2025-03-09T05:25:17.927" v="3" actId="47"/>
          <pc:sldLayoutMkLst>
            <pc:docMk/>
            <pc:sldMasterMk cId="1651941446" sldId="2147485170"/>
            <pc:sldLayoutMk cId="465164502" sldId="2147485178"/>
          </pc:sldLayoutMkLst>
        </pc:sldLayoutChg>
        <pc:sldLayoutChg chg="del">
          <pc:chgData name="Wei Li" userId="fae33518c2e5a771" providerId="LiveId" clId="{57715AAB-EE02-4465-B0E9-79C8A5D52390}" dt="2025-03-09T05:25:17.927" v="3" actId="47"/>
          <pc:sldLayoutMkLst>
            <pc:docMk/>
            <pc:sldMasterMk cId="1651941446" sldId="2147485170"/>
            <pc:sldLayoutMk cId="179874629" sldId="2147485179"/>
          </pc:sldLayoutMkLst>
        </pc:sldLayoutChg>
        <pc:sldLayoutChg chg="del">
          <pc:chgData name="Wei Li" userId="fae33518c2e5a771" providerId="LiveId" clId="{57715AAB-EE02-4465-B0E9-79C8A5D52390}" dt="2025-03-09T05:25:17.927" v="3" actId="47"/>
          <pc:sldLayoutMkLst>
            <pc:docMk/>
            <pc:sldMasterMk cId="1651941446" sldId="2147485170"/>
            <pc:sldLayoutMk cId="3406036995" sldId="2147485180"/>
          </pc:sldLayoutMkLst>
        </pc:sldLayoutChg>
        <pc:sldLayoutChg chg="del">
          <pc:chgData name="Wei Li" userId="fae33518c2e5a771" providerId="LiveId" clId="{57715AAB-EE02-4465-B0E9-79C8A5D52390}" dt="2025-03-09T05:25:17.927" v="3" actId="47"/>
          <pc:sldLayoutMkLst>
            <pc:docMk/>
            <pc:sldMasterMk cId="1651941446" sldId="2147485170"/>
            <pc:sldLayoutMk cId="1939114207" sldId="2147485181"/>
          </pc:sldLayoutMkLst>
        </pc:sldLayoutChg>
      </pc:sldMasterChg>
    </pc:docChg>
  </pc:docChgLst>
  <pc:docChgLst>
    <pc:chgData name="Wei Li" userId="fae33518c2e5a771" providerId="LiveId" clId="{C26BCBD7-2B3E-4A10-ABC3-61D1574FCB51}"/>
    <pc:docChg chg="undo custSel addSld delSld modSld addMainMaster delMainMaster">
      <pc:chgData name="Wei Li" userId="fae33518c2e5a771" providerId="LiveId" clId="{C26BCBD7-2B3E-4A10-ABC3-61D1574FCB51}" dt="2025-01-05T14:24:40.877" v="348"/>
      <pc:docMkLst>
        <pc:docMk/>
      </pc:docMkLst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256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1353145981" sldId="257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258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259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260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3065663651" sldId="261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2425649953" sldId="262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263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454630731" sldId="264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265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266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267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268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269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3024105220" sldId="270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1452508369" sldId="272"/>
        </pc:sldMkLst>
      </pc:sldChg>
      <pc:sldChg chg="modSp mod">
        <pc:chgData name="Wei Li" userId="fae33518c2e5a771" providerId="LiveId" clId="{C26BCBD7-2B3E-4A10-ABC3-61D1574FCB51}" dt="2025-01-05T03:29:42.268" v="75" actId="14100"/>
        <pc:sldMkLst>
          <pc:docMk/>
          <pc:sldMk cId="1095009189" sldId="273"/>
        </pc:sldMkLst>
        <pc:spChg chg="mod">
          <ac:chgData name="Wei Li" userId="fae33518c2e5a771" providerId="LiveId" clId="{C26BCBD7-2B3E-4A10-ABC3-61D1574FCB51}" dt="2025-01-05T03:29:42.268" v="75" actId="14100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3662396288" sldId="274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4014339226" sldId="275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3910602487" sldId="276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3689056281" sldId="277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1972015905" sldId="363"/>
        </pc:sldMkLst>
      </pc:sldChg>
      <pc:sldChg chg="del">
        <pc:chgData name="Wei Li" userId="fae33518c2e5a771" providerId="LiveId" clId="{C26BCBD7-2B3E-4A10-ABC3-61D1574FCB51}" dt="2025-01-05T03:18:16.227" v="5" actId="47"/>
        <pc:sldMkLst>
          <pc:docMk/>
          <pc:sldMk cId="407784251" sldId="421"/>
        </pc:sldMkLst>
      </pc:sldChg>
      <pc:sldChg chg="del">
        <pc:chgData name="Wei Li" userId="fae33518c2e5a771" providerId="LiveId" clId="{C26BCBD7-2B3E-4A10-ABC3-61D1574FCB51}" dt="2025-01-05T03:16:59.048" v="1" actId="47"/>
        <pc:sldMkLst>
          <pc:docMk/>
          <pc:sldMk cId="377795585" sldId="585"/>
        </pc:sldMkLst>
      </pc:sldChg>
      <pc:sldChg chg="del">
        <pc:chgData name="Wei Li" userId="fae33518c2e5a771" providerId="LiveId" clId="{C26BCBD7-2B3E-4A10-ABC3-61D1574FCB51}" dt="2025-01-05T03:16:59.048" v="1" actId="47"/>
        <pc:sldMkLst>
          <pc:docMk/>
          <pc:sldMk cId="3955251135" sldId="587"/>
        </pc:sldMkLst>
      </pc:sldChg>
      <pc:sldChg chg="del">
        <pc:chgData name="Wei Li" userId="fae33518c2e5a771" providerId="LiveId" clId="{C26BCBD7-2B3E-4A10-ABC3-61D1574FCB51}" dt="2025-01-05T03:16:59.048" v="1" actId="47"/>
        <pc:sldMkLst>
          <pc:docMk/>
          <pc:sldMk cId="343049716" sldId="590"/>
        </pc:sldMkLst>
      </pc:sldChg>
      <pc:sldChg chg="del">
        <pc:chgData name="Wei Li" userId="fae33518c2e5a771" providerId="LiveId" clId="{C26BCBD7-2B3E-4A10-ABC3-61D1574FCB51}" dt="2025-01-05T03:16:59.048" v="1" actId="47"/>
        <pc:sldMkLst>
          <pc:docMk/>
          <pc:sldMk cId="110383507" sldId="591"/>
        </pc:sldMkLst>
      </pc:sldChg>
      <pc:sldChg chg="del">
        <pc:chgData name="Wei Li" userId="fae33518c2e5a771" providerId="LiveId" clId="{C26BCBD7-2B3E-4A10-ABC3-61D1574FCB51}" dt="2025-01-05T03:16:59.048" v="1" actId="47"/>
        <pc:sldMkLst>
          <pc:docMk/>
          <pc:sldMk cId="3375016331" sldId="593"/>
        </pc:sldMkLst>
      </pc:sldChg>
      <pc:sldChg chg="del">
        <pc:chgData name="Wei Li" userId="fae33518c2e5a771" providerId="LiveId" clId="{C26BCBD7-2B3E-4A10-ABC3-61D1574FCB51}" dt="2025-01-05T03:16:59.048" v="1" actId="47"/>
        <pc:sldMkLst>
          <pc:docMk/>
          <pc:sldMk cId="1234177295" sldId="594"/>
        </pc:sldMkLst>
      </pc:sldChg>
      <pc:sldChg chg="del">
        <pc:chgData name="Wei Li" userId="fae33518c2e5a771" providerId="LiveId" clId="{C26BCBD7-2B3E-4A10-ABC3-61D1574FCB51}" dt="2025-01-05T03:18:16.227" v="5" actId="47"/>
        <pc:sldMkLst>
          <pc:docMk/>
          <pc:sldMk cId="0" sldId="888"/>
        </pc:sldMkLst>
      </pc:sldChg>
      <pc:sldChg chg="del">
        <pc:chgData name="Wei Li" userId="fae33518c2e5a771" providerId="LiveId" clId="{C26BCBD7-2B3E-4A10-ABC3-61D1574FCB51}" dt="2025-01-05T03:18:16.227" v="5" actId="47"/>
        <pc:sldMkLst>
          <pc:docMk/>
          <pc:sldMk cId="0" sldId="914"/>
        </pc:sldMkLst>
      </pc:sldChg>
      <pc:sldChg chg="del">
        <pc:chgData name="Wei Li" userId="fae33518c2e5a771" providerId="LiveId" clId="{C26BCBD7-2B3E-4A10-ABC3-61D1574FCB51}" dt="2025-01-05T03:18:16.227" v="5" actId="47"/>
        <pc:sldMkLst>
          <pc:docMk/>
          <pc:sldMk cId="4156970286" sldId="933"/>
        </pc:sldMkLst>
      </pc:sldChg>
      <pc:sldChg chg="del">
        <pc:chgData name="Wei Li" userId="fae33518c2e5a771" providerId="LiveId" clId="{C26BCBD7-2B3E-4A10-ABC3-61D1574FCB51}" dt="2025-01-05T03:18:16.227" v="5" actId="47"/>
        <pc:sldMkLst>
          <pc:docMk/>
          <pc:sldMk cId="3369564486" sldId="934"/>
        </pc:sldMkLst>
      </pc:sldChg>
      <pc:sldChg chg="del">
        <pc:chgData name="Wei Li" userId="fae33518c2e5a771" providerId="LiveId" clId="{C26BCBD7-2B3E-4A10-ABC3-61D1574FCB51}" dt="2025-01-05T03:18:16.227" v="5" actId="47"/>
        <pc:sldMkLst>
          <pc:docMk/>
          <pc:sldMk cId="1937463245" sldId="935"/>
        </pc:sldMkLst>
      </pc:sldChg>
      <pc:sldChg chg="del">
        <pc:chgData name="Wei Li" userId="fae33518c2e5a771" providerId="LiveId" clId="{C26BCBD7-2B3E-4A10-ABC3-61D1574FCB51}" dt="2025-01-05T03:18:16.227" v="5" actId="47"/>
        <pc:sldMkLst>
          <pc:docMk/>
          <pc:sldMk cId="1036792259" sldId="937"/>
        </pc:sldMkLst>
      </pc:sldChg>
      <pc:sldChg chg="del">
        <pc:chgData name="Wei Li" userId="fae33518c2e5a771" providerId="LiveId" clId="{C26BCBD7-2B3E-4A10-ABC3-61D1574FCB51}" dt="2025-01-05T03:18:16.227" v="5" actId="47"/>
        <pc:sldMkLst>
          <pc:docMk/>
          <pc:sldMk cId="370359760" sldId="938"/>
        </pc:sldMkLst>
      </pc:sldChg>
      <pc:sldChg chg="del">
        <pc:chgData name="Wei Li" userId="fae33518c2e5a771" providerId="LiveId" clId="{C26BCBD7-2B3E-4A10-ABC3-61D1574FCB51}" dt="2025-01-05T03:18:16.227" v="5" actId="47"/>
        <pc:sldMkLst>
          <pc:docMk/>
          <pc:sldMk cId="3480814500" sldId="939"/>
        </pc:sldMkLst>
      </pc:sldChg>
      <pc:sldChg chg="del">
        <pc:chgData name="Wei Li" userId="fae33518c2e5a771" providerId="LiveId" clId="{C26BCBD7-2B3E-4A10-ABC3-61D1574FCB51}" dt="2025-01-05T03:18:16.227" v="5" actId="47"/>
        <pc:sldMkLst>
          <pc:docMk/>
          <pc:sldMk cId="2050535927" sldId="940"/>
        </pc:sldMkLst>
      </pc:sldChg>
      <pc:sldChg chg="del">
        <pc:chgData name="Wei Li" userId="fae33518c2e5a771" providerId="LiveId" clId="{C26BCBD7-2B3E-4A10-ABC3-61D1574FCB51}" dt="2025-01-05T03:18:16.227" v="5" actId="47"/>
        <pc:sldMkLst>
          <pc:docMk/>
          <pc:sldMk cId="1816433792" sldId="943"/>
        </pc:sldMkLst>
      </pc:sldChg>
      <pc:sldChg chg="del">
        <pc:chgData name="Wei Li" userId="fae33518c2e5a771" providerId="LiveId" clId="{C26BCBD7-2B3E-4A10-ABC3-61D1574FCB51}" dt="2025-01-05T03:18:16.227" v="5" actId="47"/>
        <pc:sldMkLst>
          <pc:docMk/>
          <pc:sldMk cId="2556486154" sldId="944"/>
        </pc:sldMkLst>
      </pc:sldChg>
      <pc:sldChg chg="addSp modSp mod">
        <pc:chgData name="Wei Li" userId="fae33518c2e5a771" providerId="LiveId" clId="{C26BCBD7-2B3E-4A10-ABC3-61D1574FCB51}" dt="2025-01-05T03:53:17.642" v="284" actId="6549"/>
        <pc:sldMkLst>
          <pc:docMk/>
          <pc:sldMk cId="252876147" sldId="960"/>
        </pc:sldMkLst>
        <pc:spChg chg="mod">
          <ac:chgData name="Wei Li" userId="fae33518c2e5a771" providerId="LiveId" clId="{C26BCBD7-2B3E-4A10-ABC3-61D1574FCB51}" dt="2025-01-05T03:29:47.088" v="77"/>
          <ac:spMkLst>
            <pc:docMk/>
            <pc:sldMk cId="252876147" sldId="960"/>
            <ac:spMk id="3" creationId="{43C66B0D-EB67-8E7E-A0F4-2BCBA60641F0}"/>
          </ac:spMkLst>
        </pc:spChg>
        <pc:spChg chg="mod">
          <ac:chgData name="Wei Li" userId="fae33518c2e5a771" providerId="LiveId" clId="{C26BCBD7-2B3E-4A10-ABC3-61D1574FCB51}" dt="2025-01-05T03:53:17.642" v="284" actId="6549"/>
          <ac:spMkLst>
            <pc:docMk/>
            <pc:sldMk cId="252876147" sldId="960"/>
            <ac:spMk id="4" creationId="{70AFC8D4-F998-6E7E-4EDD-18BDFC7B6874}"/>
          </ac:spMkLst>
        </pc:spChg>
        <pc:spChg chg="add mod">
          <ac:chgData name="Wei Li" userId="fae33518c2e5a771" providerId="LiveId" clId="{C26BCBD7-2B3E-4A10-ABC3-61D1574FCB51}" dt="2025-01-05T03:28:33.228" v="60" actId="255"/>
          <ac:spMkLst>
            <pc:docMk/>
            <pc:sldMk cId="252876147" sldId="960"/>
            <ac:spMk id="5" creationId="{E23D4381-A533-F6C8-5C0B-8F7EEBABA221}"/>
          </ac:spMkLst>
        </pc:spChg>
      </pc:sldChg>
      <pc:sldChg chg="addSp delSp modSp mod">
        <pc:chgData name="Wei Li" userId="fae33518c2e5a771" providerId="LiveId" clId="{C26BCBD7-2B3E-4A10-ABC3-61D1574FCB51}" dt="2025-01-05T04:06:56.028" v="294" actId="22"/>
        <pc:sldMkLst>
          <pc:docMk/>
          <pc:sldMk cId="1187257088" sldId="3973"/>
        </pc:sldMkLst>
        <pc:spChg chg="mod">
          <ac:chgData name="Wei Li" userId="fae33518c2e5a771" providerId="LiveId" clId="{C26BCBD7-2B3E-4A10-ABC3-61D1574FCB51}" dt="2025-01-05T03:20:51.962" v="6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C26BCBD7-2B3E-4A10-ABC3-61D1574FCB51}" dt="2025-01-05T03:21:14.700" v="25" actId="20577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C26BCBD7-2B3E-4A10-ABC3-61D1574FCB51}" dt="2025-01-05T03:24:58.020" v="44" actId="1076"/>
        <pc:sldMkLst>
          <pc:docMk/>
          <pc:sldMk cId="939554979" sldId="3976"/>
        </pc:sldMkLst>
        <pc:spChg chg="mod">
          <ac:chgData name="Wei Li" userId="fae33518c2e5a771" providerId="LiveId" clId="{C26BCBD7-2B3E-4A10-ABC3-61D1574FCB51}" dt="2025-01-05T03:24:58.020" v="44" actId="1076"/>
          <ac:spMkLst>
            <pc:docMk/>
            <pc:sldMk cId="939554979" sldId="3976"/>
            <ac:spMk id="3" creationId="{89253642-C0DE-7C83-A7A1-3E35788E3CB5}"/>
          </ac:spMkLst>
        </pc:spChg>
      </pc:sldChg>
      <pc:sldChg chg="modSp del mod">
        <pc:chgData name="Wei Li" userId="fae33518c2e5a771" providerId="LiveId" clId="{C26BCBD7-2B3E-4A10-ABC3-61D1574FCB51}" dt="2025-01-05T03:39:02.642" v="199" actId="47"/>
        <pc:sldMkLst>
          <pc:docMk/>
          <pc:sldMk cId="106217529" sldId="5350"/>
        </pc:sldMkLst>
      </pc:sldChg>
      <pc:sldChg chg="addSp modSp mod">
        <pc:chgData name="Wei Li" userId="fae33518c2e5a771" providerId="LiveId" clId="{C26BCBD7-2B3E-4A10-ABC3-61D1574FCB51}" dt="2025-01-05T04:14:32.273" v="322"/>
        <pc:sldMkLst>
          <pc:docMk/>
          <pc:sldMk cId="2326647761" sldId="5369"/>
        </pc:sldMkLst>
      </pc:sldChg>
      <pc:sldChg chg="del">
        <pc:chgData name="Wei Li" userId="fae33518c2e5a771" providerId="LiveId" clId="{C26BCBD7-2B3E-4A10-ABC3-61D1574FCB51}" dt="2025-01-05T03:38:17.720" v="188" actId="47"/>
        <pc:sldMkLst>
          <pc:docMk/>
          <pc:sldMk cId="3385841314" sldId="5373"/>
        </pc:sldMkLst>
      </pc:sldChg>
      <pc:sldChg chg="modSp mod">
        <pc:chgData name="Wei Li" userId="fae33518c2e5a771" providerId="LiveId" clId="{C26BCBD7-2B3E-4A10-ABC3-61D1574FCB51}" dt="2025-01-05T04:13:55.828" v="311" actId="5793"/>
        <pc:sldMkLst>
          <pc:docMk/>
          <pc:sldMk cId="63097585" sldId="5374"/>
        </pc:sldMkLst>
      </pc:sldChg>
      <pc:sldChg chg="modSp mod">
        <pc:chgData name="Wei Li" userId="fae33518c2e5a771" providerId="LiveId" clId="{C26BCBD7-2B3E-4A10-ABC3-61D1574FCB51}" dt="2025-01-05T04:14:09.962" v="319" actId="20577"/>
        <pc:sldMkLst>
          <pc:docMk/>
          <pc:sldMk cId="1316447246" sldId="5375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1405882376" sldId="5628"/>
        </pc:sldMkLst>
      </pc:sldChg>
      <pc:sldChg chg="del">
        <pc:chgData name="Wei Li" userId="fae33518c2e5a771" providerId="LiveId" clId="{C26BCBD7-2B3E-4A10-ABC3-61D1574FCB51}" dt="2025-01-05T03:16:59.048" v="1" actId="47"/>
        <pc:sldMkLst>
          <pc:docMk/>
          <pc:sldMk cId="3578134920" sldId="5817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18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19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20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21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22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23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24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25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26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27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28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29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30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31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32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33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34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35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36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37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38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39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40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41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42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43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44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45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46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47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48"/>
        </pc:sldMkLst>
      </pc:sldChg>
      <pc:sldChg chg="del">
        <pc:chgData name="Wei Li" userId="fae33518c2e5a771" providerId="LiveId" clId="{C26BCBD7-2B3E-4A10-ABC3-61D1574FCB51}" dt="2025-01-05T03:16:40.660" v="0" actId="47"/>
        <pc:sldMkLst>
          <pc:docMk/>
          <pc:sldMk cId="0" sldId="5849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50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51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52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53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54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55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56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57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58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59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60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61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62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63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64"/>
        </pc:sldMkLst>
      </pc:sldChg>
      <pc:sldChg chg="add del">
        <pc:chgData name="Wei Li" userId="fae33518c2e5a771" providerId="LiveId" clId="{C26BCBD7-2B3E-4A10-ABC3-61D1574FCB51}" dt="2025-01-05T03:18:01.246" v="4" actId="47"/>
        <pc:sldMkLst>
          <pc:docMk/>
          <pc:sldMk cId="0" sldId="5865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4235222098" sldId="5866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1448995788" sldId="5867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226539616" sldId="5868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2740077642" sldId="5869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331794759" sldId="5870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2727052592" sldId="5871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304565334" sldId="5872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1866578988" sldId="5873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975919921" sldId="5874"/>
        </pc:sldMkLst>
      </pc:sldChg>
      <pc:sldChg chg="del">
        <pc:chgData name="Wei Li" userId="fae33518c2e5a771" providerId="LiveId" clId="{C26BCBD7-2B3E-4A10-ABC3-61D1574FCB51}" dt="2025-01-05T03:21:37.631" v="26" actId="47"/>
        <pc:sldMkLst>
          <pc:docMk/>
          <pc:sldMk cId="2821598761" sldId="5875"/>
        </pc:sldMkLst>
      </pc:sldChg>
      <pc:sldChg chg="modSp mod">
        <pc:chgData name="Wei Li" userId="fae33518c2e5a771" providerId="LiveId" clId="{C26BCBD7-2B3E-4A10-ABC3-61D1574FCB51}" dt="2025-01-05T03:21:49.131" v="33" actId="20577"/>
        <pc:sldMkLst>
          <pc:docMk/>
          <pc:sldMk cId="2130426057" sldId="5876"/>
        </pc:sldMkLst>
        <pc:spChg chg="mod">
          <ac:chgData name="Wei Li" userId="fae33518c2e5a771" providerId="LiveId" clId="{C26BCBD7-2B3E-4A10-ABC3-61D1574FCB51}" dt="2025-01-05T03:21:49.131" v="33" actId="20577"/>
          <ac:spMkLst>
            <pc:docMk/>
            <pc:sldMk cId="2130426057" sldId="5876"/>
            <ac:spMk id="10" creationId="{00000000-0000-0000-0000-000000000000}"/>
          </ac:spMkLst>
        </pc:spChg>
      </pc:sldChg>
      <pc:sldChg chg="addSp modSp mod">
        <pc:chgData name="Wei Li" userId="fae33518c2e5a771" providerId="LiveId" clId="{C26BCBD7-2B3E-4A10-ABC3-61D1574FCB51}" dt="2025-01-05T03:29:51.632" v="79"/>
        <pc:sldMkLst>
          <pc:docMk/>
          <pc:sldMk cId="3107677930" sldId="5877"/>
        </pc:sldMkLst>
      </pc:sldChg>
      <pc:sldChg chg="add del setBg">
        <pc:chgData name="Wei Li" userId="fae33518c2e5a771" providerId="LiveId" clId="{C26BCBD7-2B3E-4A10-ABC3-61D1574FCB51}" dt="2025-01-05T03:26:58.059" v="50"/>
        <pc:sldMkLst>
          <pc:docMk/>
          <pc:sldMk cId="3456335912" sldId="5877"/>
        </pc:sldMkLst>
      </pc:sldChg>
      <pc:sldChg chg="addSp modSp mod">
        <pc:chgData name="Wei Li" userId="fae33518c2e5a771" providerId="LiveId" clId="{C26BCBD7-2B3E-4A10-ABC3-61D1574FCB51}" dt="2025-01-05T03:29:56.272" v="81"/>
        <pc:sldMkLst>
          <pc:docMk/>
          <pc:sldMk cId="4026519333" sldId="5878"/>
        </pc:sldMkLst>
      </pc:sldChg>
      <pc:sldChg chg="add del">
        <pc:chgData name="Wei Li" userId="fae33518c2e5a771" providerId="LiveId" clId="{C26BCBD7-2B3E-4A10-ABC3-61D1574FCB51}" dt="2025-01-05T03:39:23.606" v="204"/>
        <pc:sldMkLst>
          <pc:docMk/>
          <pc:sldMk cId="678994154" sldId="5879"/>
        </pc:sldMkLst>
      </pc:sldChg>
      <pc:sldChg chg="modSp mod">
        <pc:chgData name="Wei Li" userId="fae33518c2e5a771" providerId="LiveId" clId="{C26BCBD7-2B3E-4A10-ABC3-61D1574FCB51}" dt="2025-01-05T04:14:49.945" v="329" actId="20577"/>
        <pc:sldMkLst>
          <pc:docMk/>
          <pc:sldMk cId="3410765153" sldId="5879"/>
        </pc:sldMkLst>
      </pc:sldChg>
      <pc:sldChg chg="modSp mod">
        <pc:chgData name="Wei Li" userId="fae33518c2e5a771" providerId="LiveId" clId="{C26BCBD7-2B3E-4A10-ABC3-61D1574FCB51}" dt="2025-01-05T04:15:04.575" v="334" actId="20577"/>
        <pc:sldMkLst>
          <pc:docMk/>
          <pc:sldMk cId="1052978830" sldId="5880"/>
        </pc:sldMkLst>
      </pc:sldChg>
      <pc:sldChg chg="modSp mod">
        <pc:chgData name="Wei Li" userId="fae33518c2e5a771" providerId="LiveId" clId="{C26BCBD7-2B3E-4A10-ABC3-61D1574FCB51}" dt="2025-01-05T03:46:10.268" v="282" actId="20577"/>
        <pc:sldMkLst>
          <pc:docMk/>
          <pc:sldMk cId="1817560084" sldId="5881"/>
        </pc:sldMkLst>
      </pc:sldChg>
      <pc:sldChg chg="addSp delSp mod">
        <pc:chgData name="Wei Li" userId="fae33518c2e5a771" providerId="LiveId" clId="{C26BCBD7-2B3E-4A10-ABC3-61D1574FCB51}" dt="2025-01-05T04:08:47.447" v="296" actId="22"/>
        <pc:sldMkLst>
          <pc:docMk/>
          <pc:sldMk cId="1900422053" sldId="5882"/>
        </pc:sldMkLst>
      </pc:sldChg>
      <pc:sldChg chg="addSp mod">
        <pc:chgData name="Wei Li" userId="fae33518c2e5a771" providerId="LiveId" clId="{C26BCBD7-2B3E-4A10-ABC3-61D1574FCB51}" dt="2025-01-05T04:09:07.972" v="297" actId="22"/>
        <pc:sldMkLst>
          <pc:docMk/>
          <pc:sldMk cId="3650101532" sldId="5883"/>
        </pc:sldMkLst>
      </pc:sldChg>
      <pc:sldChg chg="addSp mod">
        <pc:chgData name="Wei Li" userId="fae33518c2e5a771" providerId="LiveId" clId="{C26BCBD7-2B3E-4A10-ABC3-61D1574FCB51}" dt="2025-01-05T04:09:28.882" v="298" actId="22"/>
        <pc:sldMkLst>
          <pc:docMk/>
          <pc:sldMk cId="3334848151" sldId="5884"/>
        </pc:sldMkLst>
      </pc:sldChg>
      <pc:sldChg chg="addSp mod">
        <pc:chgData name="Wei Li" userId="fae33518c2e5a771" providerId="LiveId" clId="{C26BCBD7-2B3E-4A10-ABC3-61D1574FCB51}" dt="2025-01-05T04:09:44.073" v="299" actId="22"/>
        <pc:sldMkLst>
          <pc:docMk/>
          <pc:sldMk cId="2843505519" sldId="5885"/>
        </pc:sldMkLst>
      </pc:sldChg>
      <pc:sldChg chg="addSp mod">
        <pc:chgData name="Wei Li" userId="fae33518c2e5a771" providerId="LiveId" clId="{C26BCBD7-2B3E-4A10-ABC3-61D1574FCB51}" dt="2025-01-05T04:10:00.476" v="300" actId="22"/>
        <pc:sldMkLst>
          <pc:docMk/>
          <pc:sldMk cId="1100111364" sldId="5886"/>
        </pc:sldMkLst>
      </pc:sldChg>
      <pc:sldChg chg="addSp mod">
        <pc:chgData name="Wei Li" userId="fae33518c2e5a771" providerId="LiveId" clId="{C26BCBD7-2B3E-4A10-ABC3-61D1574FCB51}" dt="2025-01-05T04:10:17.590" v="301" actId="22"/>
        <pc:sldMkLst>
          <pc:docMk/>
          <pc:sldMk cId="1821886751" sldId="5887"/>
        </pc:sldMkLst>
      </pc:sldChg>
      <pc:sldChg chg="addSp mod">
        <pc:chgData name="Wei Li" userId="fae33518c2e5a771" providerId="LiveId" clId="{C26BCBD7-2B3E-4A10-ABC3-61D1574FCB51}" dt="2025-01-05T04:10:31.012" v="302" actId="22"/>
        <pc:sldMkLst>
          <pc:docMk/>
          <pc:sldMk cId="3554817669" sldId="5888"/>
        </pc:sldMkLst>
      </pc:sldChg>
      <pc:sldChg chg="addSp mod">
        <pc:chgData name="Wei Li" userId="fae33518c2e5a771" providerId="LiveId" clId="{C26BCBD7-2B3E-4A10-ABC3-61D1574FCB51}" dt="2025-01-05T04:10:47.413" v="303" actId="22"/>
        <pc:sldMkLst>
          <pc:docMk/>
          <pc:sldMk cId="2163637763" sldId="5889"/>
        </pc:sldMkLst>
      </pc:sldChg>
      <pc:sldChg chg="addSp mod">
        <pc:chgData name="Wei Li" userId="fae33518c2e5a771" providerId="LiveId" clId="{C26BCBD7-2B3E-4A10-ABC3-61D1574FCB51}" dt="2025-01-05T04:11:03.492" v="304" actId="22"/>
        <pc:sldMkLst>
          <pc:docMk/>
          <pc:sldMk cId="4226549763" sldId="5890"/>
        </pc:sldMkLst>
      </pc:sldChg>
      <pc:sldChg chg="addSp delSp mod">
        <pc:chgData name="Wei Li" userId="fae33518c2e5a771" providerId="LiveId" clId="{C26BCBD7-2B3E-4A10-ABC3-61D1574FCB51}" dt="2025-01-05T14:21:10.476" v="336" actId="22"/>
        <pc:sldMkLst>
          <pc:docMk/>
          <pc:sldMk cId="425669915" sldId="5891"/>
        </pc:sldMkLst>
      </pc:sldChg>
      <pc:sldChg chg="modSp mod">
        <pc:chgData name="Wei Li" userId="fae33518c2e5a771" providerId="LiveId" clId="{C26BCBD7-2B3E-4A10-ABC3-61D1574FCB51}" dt="2025-01-05T14:24:40.877" v="348"/>
        <pc:sldMkLst>
          <pc:docMk/>
          <pc:sldMk cId="1379783474" sldId="5893"/>
        </pc:sldMkLst>
      </pc:sldChg>
      <pc:sldMasterChg chg="add del addSldLayout delSldLayout">
        <pc:chgData name="Wei Li" userId="fae33518c2e5a771" providerId="LiveId" clId="{C26BCBD7-2B3E-4A10-ABC3-61D1574FCB51}" dt="2025-01-05T03:18:01.246" v="4" actId="47"/>
        <pc:sldMasterMkLst>
          <pc:docMk/>
          <pc:sldMasterMk cId="3378794921" sldId="2147484740"/>
        </pc:sldMasterMkLst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3378794921" sldId="2147484740"/>
            <pc:sldLayoutMk cId="2952553649" sldId="2147484741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3997243527" sldId="2147484742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105122175" sldId="2147484743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3625775540" sldId="2147484744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1614640876" sldId="2147484745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1290738339" sldId="2147484746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3869440299" sldId="2147484747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1539483014" sldId="2147484748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4286943307" sldId="2147484774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4144228898" sldId="2147484775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3926147965" sldId="2147484776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3230571008" sldId="2147484777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695801376" sldId="2147484778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2479564741" sldId="2147484779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3726638895" sldId="2147484780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724014483" sldId="2147484781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3378794921" sldId="2147484740"/>
            <pc:sldLayoutMk cId="3875389749" sldId="2147484782"/>
          </pc:sldLayoutMkLst>
        </pc:sldLayoutChg>
      </pc:sldMasterChg>
      <pc:sldMasterChg chg="del delSldLayout">
        <pc:chgData name="Wei Li" userId="fae33518c2e5a771" providerId="LiveId" clId="{C26BCBD7-2B3E-4A10-ABC3-61D1574FCB51}" dt="2025-01-05T03:16:59.048" v="1" actId="47"/>
        <pc:sldMasterMkLst>
          <pc:docMk/>
          <pc:sldMasterMk cId="1596015510" sldId="2147484922"/>
        </pc:sldMasterMkLst>
        <pc:sldLayoutChg chg="del">
          <pc:chgData name="Wei Li" userId="fae33518c2e5a771" providerId="LiveId" clId="{C26BCBD7-2B3E-4A10-ABC3-61D1574FCB51}" dt="2025-01-05T03:16:59.048" v="1" actId="47"/>
          <pc:sldLayoutMkLst>
            <pc:docMk/>
            <pc:sldMasterMk cId="1596015510" sldId="2147484922"/>
            <pc:sldLayoutMk cId="4227640034" sldId="2147484923"/>
          </pc:sldLayoutMkLst>
        </pc:sldLayoutChg>
        <pc:sldLayoutChg chg="del">
          <pc:chgData name="Wei Li" userId="fae33518c2e5a771" providerId="LiveId" clId="{C26BCBD7-2B3E-4A10-ABC3-61D1574FCB51}" dt="2025-01-05T03:16:59.048" v="1" actId="47"/>
          <pc:sldLayoutMkLst>
            <pc:docMk/>
            <pc:sldMasterMk cId="1596015510" sldId="2147484922"/>
            <pc:sldLayoutMk cId="2748506563" sldId="2147484924"/>
          </pc:sldLayoutMkLst>
        </pc:sldLayoutChg>
        <pc:sldLayoutChg chg="del">
          <pc:chgData name="Wei Li" userId="fae33518c2e5a771" providerId="LiveId" clId="{C26BCBD7-2B3E-4A10-ABC3-61D1574FCB51}" dt="2025-01-05T03:16:59.048" v="1" actId="47"/>
          <pc:sldLayoutMkLst>
            <pc:docMk/>
            <pc:sldMasterMk cId="1596015510" sldId="2147484922"/>
            <pc:sldLayoutMk cId="2201837034" sldId="2147484925"/>
          </pc:sldLayoutMkLst>
        </pc:sldLayoutChg>
        <pc:sldLayoutChg chg="del">
          <pc:chgData name="Wei Li" userId="fae33518c2e5a771" providerId="LiveId" clId="{C26BCBD7-2B3E-4A10-ABC3-61D1574FCB51}" dt="2025-01-05T03:16:59.048" v="1" actId="47"/>
          <pc:sldLayoutMkLst>
            <pc:docMk/>
            <pc:sldMasterMk cId="1596015510" sldId="2147484922"/>
            <pc:sldLayoutMk cId="1462010203" sldId="2147484926"/>
          </pc:sldLayoutMkLst>
        </pc:sldLayoutChg>
        <pc:sldLayoutChg chg="del">
          <pc:chgData name="Wei Li" userId="fae33518c2e5a771" providerId="LiveId" clId="{C26BCBD7-2B3E-4A10-ABC3-61D1574FCB51}" dt="2025-01-05T03:16:59.048" v="1" actId="47"/>
          <pc:sldLayoutMkLst>
            <pc:docMk/>
            <pc:sldMasterMk cId="1596015510" sldId="2147484922"/>
            <pc:sldLayoutMk cId="2051564437" sldId="2147484927"/>
          </pc:sldLayoutMkLst>
        </pc:sldLayoutChg>
        <pc:sldLayoutChg chg="del">
          <pc:chgData name="Wei Li" userId="fae33518c2e5a771" providerId="LiveId" clId="{C26BCBD7-2B3E-4A10-ABC3-61D1574FCB51}" dt="2025-01-05T03:16:59.048" v="1" actId="47"/>
          <pc:sldLayoutMkLst>
            <pc:docMk/>
            <pc:sldMasterMk cId="1596015510" sldId="2147484922"/>
            <pc:sldLayoutMk cId="1639729567" sldId="2147484928"/>
          </pc:sldLayoutMkLst>
        </pc:sldLayoutChg>
        <pc:sldLayoutChg chg="del">
          <pc:chgData name="Wei Li" userId="fae33518c2e5a771" providerId="LiveId" clId="{C26BCBD7-2B3E-4A10-ABC3-61D1574FCB51}" dt="2025-01-05T03:16:59.048" v="1" actId="47"/>
          <pc:sldLayoutMkLst>
            <pc:docMk/>
            <pc:sldMasterMk cId="1596015510" sldId="2147484922"/>
            <pc:sldLayoutMk cId="599470613" sldId="2147484929"/>
          </pc:sldLayoutMkLst>
        </pc:sldLayoutChg>
        <pc:sldLayoutChg chg="del">
          <pc:chgData name="Wei Li" userId="fae33518c2e5a771" providerId="LiveId" clId="{C26BCBD7-2B3E-4A10-ABC3-61D1574FCB51}" dt="2025-01-05T03:16:59.048" v="1" actId="47"/>
          <pc:sldLayoutMkLst>
            <pc:docMk/>
            <pc:sldMasterMk cId="1596015510" sldId="2147484922"/>
            <pc:sldLayoutMk cId="2591910552" sldId="2147484930"/>
          </pc:sldLayoutMkLst>
        </pc:sldLayoutChg>
        <pc:sldLayoutChg chg="del">
          <pc:chgData name="Wei Li" userId="fae33518c2e5a771" providerId="LiveId" clId="{C26BCBD7-2B3E-4A10-ABC3-61D1574FCB51}" dt="2025-01-05T03:16:59.048" v="1" actId="47"/>
          <pc:sldLayoutMkLst>
            <pc:docMk/>
            <pc:sldMasterMk cId="1596015510" sldId="2147484922"/>
            <pc:sldLayoutMk cId="1350659203" sldId="2147484931"/>
          </pc:sldLayoutMkLst>
        </pc:sldLayoutChg>
        <pc:sldLayoutChg chg="del">
          <pc:chgData name="Wei Li" userId="fae33518c2e5a771" providerId="LiveId" clId="{C26BCBD7-2B3E-4A10-ABC3-61D1574FCB51}" dt="2025-01-05T03:16:59.048" v="1" actId="47"/>
          <pc:sldLayoutMkLst>
            <pc:docMk/>
            <pc:sldMasterMk cId="1596015510" sldId="2147484922"/>
            <pc:sldLayoutMk cId="1029202056" sldId="2147484932"/>
          </pc:sldLayoutMkLst>
        </pc:sldLayoutChg>
        <pc:sldLayoutChg chg="del">
          <pc:chgData name="Wei Li" userId="fae33518c2e5a771" providerId="LiveId" clId="{C26BCBD7-2B3E-4A10-ABC3-61D1574FCB51}" dt="2025-01-05T03:16:59.048" v="1" actId="47"/>
          <pc:sldLayoutMkLst>
            <pc:docMk/>
            <pc:sldMasterMk cId="1596015510" sldId="2147484922"/>
            <pc:sldLayoutMk cId="3864794409" sldId="2147484933"/>
          </pc:sldLayoutMkLst>
        </pc:sldLayoutChg>
      </pc:sldMasterChg>
      <pc:sldMasterChg chg="del delSldLayout">
        <pc:chgData name="Wei Li" userId="fae33518c2e5a771" providerId="LiveId" clId="{C26BCBD7-2B3E-4A10-ABC3-61D1574FCB51}" dt="2025-01-05T03:16:40.660" v="0" actId="47"/>
        <pc:sldMasterMkLst>
          <pc:docMk/>
          <pc:sldMasterMk cId="2342967194" sldId="2147484934"/>
        </pc:sldMasterMkLst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342967194" sldId="2147484934"/>
            <pc:sldLayoutMk cId="2689876840" sldId="2147484935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342967194" sldId="2147484934"/>
            <pc:sldLayoutMk cId="3329381641" sldId="2147484936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342967194" sldId="2147484934"/>
            <pc:sldLayoutMk cId="827058006" sldId="2147484937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342967194" sldId="2147484934"/>
            <pc:sldLayoutMk cId="4154962655" sldId="2147484938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342967194" sldId="2147484934"/>
            <pc:sldLayoutMk cId="3320564683" sldId="2147484939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342967194" sldId="2147484934"/>
            <pc:sldLayoutMk cId="818190234" sldId="2147484940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342967194" sldId="2147484934"/>
            <pc:sldLayoutMk cId="3713527426" sldId="2147484941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342967194" sldId="2147484934"/>
            <pc:sldLayoutMk cId="2733107933" sldId="2147484942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342967194" sldId="2147484934"/>
            <pc:sldLayoutMk cId="3031640444" sldId="2147484943"/>
          </pc:sldLayoutMkLst>
        </pc:sldLayoutChg>
      </pc:sldMasterChg>
      <pc:sldMasterChg chg="del delSldLayout">
        <pc:chgData name="Wei Li" userId="fae33518c2e5a771" providerId="LiveId" clId="{C26BCBD7-2B3E-4A10-ABC3-61D1574FCB51}" dt="2025-01-05T03:16:40.660" v="0" actId="47"/>
        <pc:sldMasterMkLst>
          <pc:docMk/>
          <pc:sldMasterMk cId="2274376891" sldId="2147484944"/>
        </pc:sldMasterMkLst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274376891" sldId="2147484944"/>
            <pc:sldLayoutMk cId="2280975455" sldId="2147484945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274376891" sldId="2147484944"/>
            <pc:sldLayoutMk cId="2341212052" sldId="2147484946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274376891" sldId="2147484944"/>
            <pc:sldLayoutMk cId="3255927619" sldId="2147484947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274376891" sldId="2147484944"/>
            <pc:sldLayoutMk cId="631027192" sldId="2147484948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274376891" sldId="2147484944"/>
            <pc:sldLayoutMk cId="4169225944" sldId="2147484949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274376891" sldId="2147484944"/>
            <pc:sldLayoutMk cId="373889383" sldId="2147484950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274376891" sldId="2147484944"/>
            <pc:sldLayoutMk cId="2216006776" sldId="2147484951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274376891" sldId="2147484944"/>
            <pc:sldLayoutMk cId="2513970401" sldId="2147484952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274376891" sldId="2147484944"/>
            <pc:sldLayoutMk cId="1923463749" sldId="2147484953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274376891" sldId="2147484944"/>
            <pc:sldLayoutMk cId="873068948" sldId="2147484954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2274376891" sldId="2147484944"/>
            <pc:sldLayoutMk cId="3588826752" sldId="2147484955"/>
          </pc:sldLayoutMkLst>
        </pc:sldLayoutChg>
      </pc:sldMasterChg>
      <pc:sldMasterChg chg="del delSldLayout">
        <pc:chgData name="Wei Li" userId="fae33518c2e5a771" providerId="LiveId" clId="{C26BCBD7-2B3E-4A10-ABC3-61D1574FCB51}" dt="2025-01-05T03:16:40.660" v="0" actId="47"/>
        <pc:sldMasterMkLst>
          <pc:docMk/>
          <pc:sldMasterMk cId="915946411" sldId="2147484956"/>
        </pc:sldMasterMkLst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823477702" sldId="2147484957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1743665174" sldId="2147484958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1757267837" sldId="2147484959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1576890312" sldId="2147484960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2131525423" sldId="2147484961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4078853074" sldId="2147484962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622771523" sldId="2147484963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3303554154" sldId="2147484964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1033181832" sldId="2147484965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1031646933" sldId="2147484966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3942356334" sldId="2147484967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3445076207" sldId="2147484968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1998812032" sldId="2147484969"/>
          </pc:sldLayoutMkLst>
        </pc:sldLayoutChg>
        <pc:sldLayoutChg chg="del">
          <pc:chgData name="Wei Li" userId="fae33518c2e5a771" providerId="LiveId" clId="{C26BCBD7-2B3E-4A10-ABC3-61D1574FCB51}" dt="2025-01-05T03:16:40.660" v="0" actId="47"/>
          <pc:sldLayoutMkLst>
            <pc:docMk/>
            <pc:sldMasterMk cId="915946411" sldId="2147484956"/>
            <pc:sldLayoutMk cId="1400660911" sldId="2147484970"/>
          </pc:sldLayoutMkLst>
        </pc:sldLayoutChg>
      </pc:sldMasterChg>
      <pc:sldMasterChg chg="add del addSldLayout delSldLayout">
        <pc:chgData name="Wei Li" userId="fae33518c2e5a771" providerId="LiveId" clId="{C26BCBD7-2B3E-4A10-ABC3-61D1574FCB51}" dt="2025-01-05T03:18:01.246" v="4" actId="47"/>
        <pc:sldMasterMkLst>
          <pc:docMk/>
          <pc:sldMasterMk cId="207842889" sldId="2147484971"/>
        </pc:sldMasterMkLst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207842889" sldId="2147484971"/>
            <pc:sldLayoutMk cId="2001317471" sldId="2147484972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207842889" sldId="2147484971"/>
            <pc:sldLayoutMk cId="4292748714" sldId="2147484973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207842889" sldId="2147484971"/>
            <pc:sldLayoutMk cId="3999145161" sldId="2147484974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207842889" sldId="2147484971"/>
            <pc:sldLayoutMk cId="2684365812" sldId="2147484975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207842889" sldId="2147484971"/>
            <pc:sldLayoutMk cId="627936762" sldId="2147484976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207842889" sldId="2147484971"/>
            <pc:sldLayoutMk cId="1301128883" sldId="2147484977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207842889" sldId="2147484971"/>
            <pc:sldLayoutMk cId="3107615288" sldId="2147484978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207842889" sldId="2147484971"/>
            <pc:sldLayoutMk cId="3199281652" sldId="2147484979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207842889" sldId="2147484971"/>
            <pc:sldLayoutMk cId="4037403370" sldId="2147484980"/>
          </pc:sldLayoutMkLst>
        </pc:sldLayoutChg>
        <pc:sldLayoutChg chg="add del">
          <pc:chgData name="Wei Li" userId="fae33518c2e5a771" providerId="LiveId" clId="{C26BCBD7-2B3E-4A10-ABC3-61D1574FCB51}" dt="2025-01-05T03:18:01.246" v="4" actId="47"/>
          <pc:sldLayoutMkLst>
            <pc:docMk/>
            <pc:sldMasterMk cId="207842889" sldId="2147484971"/>
            <pc:sldLayoutMk cId="691274373" sldId="2147484981"/>
          </pc:sldLayoutMkLst>
        </pc:sldLayoutChg>
      </pc:sldMasterChg>
      <pc:sldMasterChg chg="del delSldLayout">
        <pc:chgData name="Wei Li" userId="fae33518c2e5a771" providerId="LiveId" clId="{C26BCBD7-2B3E-4A10-ABC3-61D1574FCB51}" dt="2025-01-05T03:18:16.227" v="5" actId="47"/>
        <pc:sldMasterMkLst>
          <pc:docMk/>
          <pc:sldMasterMk cId="856651536" sldId="2147484982"/>
        </pc:sldMasterMkLst>
        <pc:sldLayoutChg chg="del">
          <pc:chgData name="Wei Li" userId="fae33518c2e5a771" providerId="LiveId" clId="{C26BCBD7-2B3E-4A10-ABC3-61D1574FCB51}" dt="2025-01-05T03:18:16.227" v="5" actId="47"/>
          <pc:sldLayoutMkLst>
            <pc:docMk/>
            <pc:sldMasterMk cId="856651536" sldId="2147484982"/>
            <pc:sldLayoutMk cId="411495120" sldId="2147484983"/>
          </pc:sldLayoutMkLst>
        </pc:sldLayoutChg>
        <pc:sldLayoutChg chg="del">
          <pc:chgData name="Wei Li" userId="fae33518c2e5a771" providerId="LiveId" clId="{C26BCBD7-2B3E-4A10-ABC3-61D1574FCB51}" dt="2025-01-05T03:18:16.227" v="5" actId="47"/>
          <pc:sldLayoutMkLst>
            <pc:docMk/>
            <pc:sldMasterMk cId="856651536" sldId="2147484982"/>
            <pc:sldLayoutMk cId="1568238011" sldId="2147484984"/>
          </pc:sldLayoutMkLst>
        </pc:sldLayoutChg>
        <pc:sldLayoutChg chg="del">
          <pc:chgData name="Wei Li" userId="fae33518c2e5a771" providerId="LiveId" clId="{C26BCBD7-2B3E-4A10-ABC3-61D1574FCB51}" dt="2025-01-05T03:18:16.227" v="5" actId="47"/>
          <pc:sldLayoutMkLst>
            <pc:docMk/>
            <pc:sldMasterMk cId="856651536" sldId="2147484982"/>
            <pc:sldLayoutMk cId="3436477915" sldId="2147484985"/>
          </pc:sldLayoutMkLst>
        </pc:sldLayoutChg>
        <pc:sldLayoutChg chg="del">
          <pc:chgData name="Wei Li" userId="fae33518c2e5a771" providerId="LiveId" clId="{C26BCBD7-2B3E-4A10-ABC3-61D1574FCB51}" dt="2025-01-05T03:18:16.227" v="5" actId="47"/>
          <pc:sldLayoutMkLst>
            <pc:docMk/>
            <pc:sldMasterMk cId="856651536" sldId="2147484982"/>
            <pc:sldLayoutMk cId="2319984927" sldId="2147484986"/>
          </pc:sldLayoutMkLst>
        </pc:sldLayoutChg>
        <pc:sldLayoutChg chg="del">
          <pc:chgData name="Wei Li" userId="fae33518c2e5a771" providerId="LiveId" clId="{C26BCBD7-2B3E-4A10-ABC3-61D1574FCB51}" dt="2025-01-05T03:18:16.227" v="5" actId="47"/>
          <pc:sldLayoutMkLst>
            <pc:docMk/>
            <pc:sldMasterMk cId="856651536" sldId="2147484982"/>
            <pc:sldLayoutMk cId="2697164650" sldId="2147484987"/>
          </pc:sldLayoutMkLst>
        </pc:sldLayoutChg>
        <pc:sldLayoutChg chg="del">
          <pc:chgData name="Wei Li" userId="fae33518c2e5a771" providerId="LiveId" clId="{C26BCBD7-2B3E-4A10-ABC3-61D1574FCB51}" dt="2025-01-05T03:18:16.227" v="5" actId="47"/>
          <pc:sldLayoutMkLst>
            <pc:docMk/>
            <pc:sldMasterMk cId="856651536" sldId="2147484982"/>
            <pc:sldLayoutMk cId="209382110" sldId="2147484988"/>
          </pc:sldLayoutMkLst>
        </pc:sldLayoutChg>
        <pc:sldLayoutChg chg="del">
          <pc:chgData name="Wei Li" userId="fae33518c2e5a771" providerId="LiveId" clId="{C26BCBD7-2B3E-4A10-ABC3-61D1574FCB51}" dt="2025-01-05T03:18:16.227" v="5" actId="47"/>
          <pc:sldLayoutMkLst>
            <pc:docMk/>
            <pc:sldMasterMk cId="856651536" sldId="2147484982"/>
            <pc:sldLayoutMk cId="436267400" sldId="2147484989"/>
          </pc:sldLayoutMkLst>
        </pc:sldLayoutChg>
        <pc:sldLayoutChg chg="del">
          <pc:chgData name="Wei Li" userId="fae33518c2e5a771" providerId="LiveId" clId="{C26BCBD7-2B3E-4A10-ABC3-61D1574FCB51}" dt="2025-01-05T03:18:16.227" v="5" actId="47"/>
          <pc:sldLayoutMkLst>
            <pc:docMk/>
            <pc:sldMasterMk cId="856651536" sldId="2147484982"/>
            <pc:sldLayoutMk cId="2168096656" sldId="2147484990"/>
          </pc:sldLayoutMkLst>
        </pc:sldLayoutChg>
        <pc:sldLayoutChg chg="del">
          <pc:chgData name="Wei Li" userId="fae33518c2e5a771" providerId="LiveId" clId="{C26BCBD7-2B3E-4A10-ABC3-61D1574FCB51}" dt="2025-01-05T03:18:16.227" v="5" actId="47"/>
          <pc:sldLayoutMkLst>
            <pc:docMk/>
            <pc:sldMasterMk cId="856651536" sldId="2147484982"/>
            <pc:sldLayoutMk cId="641176959" sldId="2147484991"/>
          </pc:sldLayoutMkLst>
        </pc:sldLayoutChg>
        <pc:sldLayoutChg chg="del">
          <pc:chgData name="Wei Li" userId="fae33518c2e5a771" providerId="LiveId" clId="{C26BCBD7-2B3E-4A10-ABC3-61D1574FCB51}" dt="2025-01-05T03:18:16.227" v="5" actId="47"/>
          <pc:sldLayoutMkLst>
            <pc:docMk/>
            <pc:sldMasterMk cId="856651536" sldId="2147484982"/>
            <pc:sldLayoutMk cId="3310115112" sldId="2147484992"/>
          </pc:sldLayoutMkLst>
        </pc:sldLayoutChg>
        <pc:sldLayoutChg chg="del">
          <pc:chgData name="Wei Li" userId="fae33518c2e5a771" providerId="LiveId" clId="{C26BCBD7-2B3E-4A10-ABC3-61D1574FCB51}" dt="2025-01-05T03:18:16.227" v="5" actId="47"/>
          <pc:sldLayoutMkLst>
            <pc:docMk/>
            <pc:sldMasterMk cId="856651536" sldId="2147484982"/>
            <pc:sldLayoutMk cId="2063721469" sldId="2147484993"/>
          </pc:sldLayoutMkLst>
        </pc:sldLayoutChg>
      </pc:sldMasterChg>
      <pc:sldMasterChg chg="del delSldLayout">
        <pc:chgData name="Wei Li" userId="fae33518c2e5a771" providerId="LiveId" clId="{C26BCBD7-2B3E-4A10-ABC3-61D1574FCB51}" dt="2025-01-05T03:21:37.631" v="26" actId="47"/>
        <pc:sldMasterMkLst>
          <pc:docMk/>
          <pc:sldMasterMk cId="1782118276" sldId="2147485030"/>
        </pc:sldMasterMkLst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1782118276" sldId="2147485030"/>
            <pc:sldLayoutMk cId="3340092106" sldId="2147485031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1782118276" sldId="2147485030"/>
            <pc:sldLayoutMk cId="3290169801" sldId="2147485032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1782118276" sldId="2147485030"/>
            <pc:sldLayoutMk cId="3982030560" sldId="2147485033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1782118276" sldId="2147485030"/>
            <pc:sldLayoutMk cId="1362085812" sldId="2147485034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1782118276" sldId="2147485030"/>
            <pc:sldLayoutMk cId="2109802663" sldId="2147485035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1782118276" sldId="2147485030"/>
            <pc:sldLayoutMk cId="2250135123" sldId="2147485036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1782118276" sldId="2147485030"/>
            <pc:sldLayoutMk cId="3392491789" sldId="2147485037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1782118276" sldId="2147485030"/>
            <pc:sldLayoutMk cId="2900950171" sldId="2147485038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1782118276" sldId="2147485030"/>
            <pc:sldLayoutMk cId="756289883" sldId="2147485039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1782118276" sldId="2147485030"/>
            <pc:sldLayoutMk cId="533112979" sldId="2147485040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1782118276" sldId="2147485030"/>
            <pc:sldLayoutMk cId="1024718094" sldId="2147485041"/>
          </pc:sldLayoutMkLst>
        </pc:sldLayoutChg>
      </pc:sldMasterChg>
      <pc:sldMasterChg chg="del delSldLayout">
        <pc:chgData name="Wei Li" userId="fae33518c2e5a771" providerId="LiveId" clId="{C26BCBD7-2B3E-4A10-ABC3-61D1574FCB51}" dt="2025-01-05T03:21:37.631" v="26" actId="47"/>
        <pc:sldMasterMkLst>
          <pc:docMk/>
          <pc:sldMasterMk cId="2791488043" sldId="2147485042"/>
        </pc:sldMasterMkLst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2791488043" sldId="2147485042"/>
            <pc:sldLayoutMk cId="283764516" sldId="2147485043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2791488043" sldId="2147485042"/>
            <pc:sldLayoutMk cId="1053517725" sldId="2147485044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2791488043" sldId="2147485042"/>
            <pc:sldLayoutMk cId="2595876860" sldId="2147485045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2791488043" sldId="2147485042"/>
            <pc:sldLayoutMk cId="1351589440" sldId="2147485046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2791488043" sldId="2147485042"/>
            <pc:sldLayoutMk cId="959103398" sldId="2147485047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2791488043" sldId="2147485042"/>
            <pc:sldLayoutMk cId="1535172951" sldId="2147485048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2791488043" sldId="2147485042"/>
            <pc:sldLayoutMk cId="778567285" sldId="2147485049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2791488043" sldId="2147485042"/>
            <pc:sldLayoutMk cId="4172391675" sldId="2147485050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2791488043" sldId="2147485042"/>
            <pc:sldLayoutMk cId="2786527813" sldId="2147485051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2791488043" sldId="2147485042"/>
            <pc:sldLayoutMk cId="4210399107" sldId="2147485052"/>
          </pc:sldLayoutMkLst>
        </pc:sldLayoutChg>
        <pc:sldLayoutChg chg="del">
          <pc:chgData name="Wei Li" userId="fae33518c2e5a771" providerId="LiveId" clId="{C26BCBD7-2B3E-4A10-ABC3-61D1574FCB51}" dt="2025-01-05T03:21:37.631" v="26" actId="47"/>
          <pc:sldLayoutMkLst>
            <pc:docMk/>
            <pc:sldMasterMk cId="2791488043" sldId="2147485042"/>
            <pc:sldLayoutMk cId="1258827300" sldId="2147485053"/>
          </pc:sldLayoutMkLst>
        </pc:sldLayoutChg>
      </pc:sldMasterChg>
    </pc:docChg>
  </pc:docChgLst>
  <pc:docChgLst>
    <pc:chgData name="Wei Li" userId="fae33518c2e5a771" providerId="LiveId" clId="{DF69532B-460A-4831-9EC4-402CEA25902C}"/>
    <pc:docChg chg="undo custSel addSld delSld modSld delMainMaster">
      <pc:chgData name="Wei Li" userId="fae33518c2e5a771" providerId="LiveId" clId="{DF69532B-460A-4831-9EC4-402CEA25902C}" dt="2024-07-14T02:19:08.035" v="254" actId="113"/>
      <pc:docMkLst>
        <pc:docMk/>
      </pc:docMkLst>
      <pc:sldChg chg="modSp mod">
        <pc:chgData name="Wei Li" userId="fae33518c2e5a771" providerId="LiveId" clId="{DF69532B-460A-4831-9EC4-402CEA25902C}" dt="2024-07-14T02:01:11.659" v="210" actId="27636"/>
        <pc:sldMkLst>
          <pc:docMk/>
          <pc:sldMk cId="0" sldId="256"/>
        </pc:sldMkLst>
      </pc:sldChg>
      <pc:sldChg chg="modSp mod">
        <pc:chgData name="Wei Li" userId="fae33518c2e5a771" providerId="LiveId" clId="{DF69532B-460A-4831-9EC4-402CEA25902C}" dt="2024-07-14T01:35:46.731" v="2" actId="27636"/>
        <pc:sldMkLst>
          <pc:docMk/>
          <pc:sldMk cId="0" sldId="257"/>
        </pc:sldMkLst>
      </pc:sldChg>
      <pc:sldChg chg="modSp mod">
        <pc:chgData name="Wei Li" userId="fae33518c2e5a771" providerId="LiveId" clId="{DF69532B-460A-4831-9EC4-402CEA25902C}" dt="2024-07-14T01:35:46.740" v="3" actId="27636"/>
        <pc:sldMkLst>
          <pc:docMk/>
          <pc:sldMk cId="0" sldId="258"/>
        </pc:sldMkLst>
      </pc:sldChg>
      <pc:sldChg chg="modSp mod">
        <pc:chgData name="Wei Li" userId="fae33518c2e5a771" providerId="LiveId" clId="{DF69532B-460A-4831-9EC4-402CEA25902C}" dt="2024-07-14T01:35:46.745" v="4" actId="27636"/>
        <pc:sldMkLst>
          <pc:docMk/>
          <pc:sldMk cId="0" sldId="259"/>
        </pc:sldMkLst>
      </pc:sldChg>
      <pc:sldChg chg="modSp del mod">
        <pc:chgData name="Wei Li" userId="fae33518c2e5a771" providerId="LiveId" clId="{DF69532B-460A-4831-9EC4-402CEA25902C}" dt="2024-07-14T01:35:46.754" v="5" actId="27636"/>
        <pc:sldMkLst>
          <pc:docMk/>
          <pc:sldMk cId="0" sldId="260"/>
        </pc:sldMkLst>
      </pc:sldChg>
      <pc:sldChg chg="modSp mod">
        <pc:chgData name="Wei Li" userId="fae33518c2e5a771" providerId="LiveId" clId="{DF69532B-460A-4831-9EC4-402CEA25902C}" dt="2024-07-14T01:35:46.758" v="6" actId="27636"/>
        <pc:sldMkLst>
          <pc:docMk/>
          <pc:sldMk cId="0" sldId="261"/>
        </pc:sldMkLst>
      </pc:sldChg>
      <pc:sldChg chg="modSp mod">
        <pc:chgData name="Wei Li" userId="fae33518c2e5a771" providerId="LiveId" clId="{DF69532B-460A-4831-9EC4-402CEA25902C}" dt="2024-07-14T01:35:46.763" v="7" actId="27636"/>
        <pc:sldMkLst>
          <pc:docMk/>
          <pc:sldMk cId="0" sldId="262"/>
        </pc:sldMkLst>
      </pc:sldChg>
      <pc:sldChg chg="modSp mod">
        <pc:chgData name="Wei Li" userId="fae33518c2e5a771" providerId="LiveId" clId="{DF69532B-460A-4831-9EC4-402CEA25902C}" dt="2024-07-14T01:35:46.769" v="8" actId="27636"/>
        <pc:sldMkLst>
          <pc:docMk/>
          <pc:sldMk cId="0" sldId="263"/>
        </pc:sldMkLst>
      </pc:sldChg>
      <pc:sldChg chg="modSp mod">
        <pc:chgData name="Wei Li" userId="fae33518c2e5a771" providerId="LiveId" clId="{DF69532B-460A-4831-9EC4-402CEA25902C}" dt="2024-07-14T01:35:46.775" v="9" actId="27636"/>
        <pc:sldMkLst>
          <pc:docMk/>
          <pc:sldMk cId="0" sldId="264"/>
        </pc:sldMkLst>
      </pc:sldChg>
      <pc:sldChg chg="modSp mod">
        <pc:chgData name="Wei Li" userId="fae33518c2e5a771" providerId="LiveId" clId="{DF69532B-460A-4831-9EC4-402CEA25902C}" dt="2024-07-14T01:35:46.781" v="10" actId="27636"/>
        <pc:sldMkLst>
          <pc:docMk/>
          <pc:sldMk cId="0" sldId="265"/>
        </pc:sldMkLst>
      </pc:sldChg>
      <pc:sldChg chg="modSp mod">
        <pc:chgData name="Wei Li" userId="fae33518c2e5a771" providerId="LiveId" clId="{DF69532B-460A-4831-9EC4-402CEA25902C}" dt="2024-07-14T01:35:46.785" v="11" actId="27636"/>
        <pc:sldMkLst>
          <pc:docMk/>
          <pc:sldMk cId="0" sldId="266"/>
        </pc:sldMkLst>
      </pc:sldChg>
      <pc:sldChg chg="modSp mod">
        <pc:chgData name="Wei Li" userId="fae33518c2e5a771" providerId="LiveId" clId="{DF69532B-460A-4831-9EC4-402CEA25902C}" dt="2024-07-14T01:35:46.789" v="12" actId="27636"/>
        <pc:sldMkLst>
          <pc:docMk/>
          <pc:sldMk cId="0" sldId="267"/>
        </pc:sldMkLst>
      </pc:sldChg>
      <pc:sldChg chg="modSp mod">
        <pc:chgData name="Wei Li" userId="fae33518c2e5a771" providerId="LiveId" clId="{DF69532B-460A-4831-9EC4-402CEA25902C}" dt="2024-07-14T01:35:46.793" v="13" actId="27636"/>
        <pc:sldMkLst>
          <pc:docMk/>
          <pc:sldMk cId="0" sldId="268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095009189" sldId="273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7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8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9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0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3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4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5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6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7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3261751277" sldId="332"/>
        </pc:sldMkLst>
      </pc:sldChg>
      <pc:sldChg chg="del">
        <pc:chgData name="Wei Li" userId="fae33518c2e5a771" providerId="LiveId" clId="{DF69532B-460A-4831-9EC4-402CEA25902C}" dt="2024-07-14T02:11:57.119" v="218" actId="47"/>
        <pc:sldMkLst>
          <pc:docMk/>
          <pc:sldMk cId="2814181246" sldId="333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2751267923" sldId="334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2058151511" sldId="375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2543482315" sldId="376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1809621942" sldId="37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49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4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5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6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8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0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1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6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8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0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1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2"/>
        </pc:sldMkLst>
      </pc:sldChg>
      <pc:sldChg chg="del">
        <pc:chgData name="Wei Li" userId="fae33518c2e5a771" providerId="LiveId" clId="{DF69532B-460A-4831-9EC4-402CEA25902C}" dt="2024-07-14T01:42:34.395" v="60" actId="47"/>
        <pc:sldMkLst>
          <pc:docMk/>
          <pc:sldMk cId="2388773177" sldId="3847"/>
        </pc:sldMkLst>
      </pc:sldChg>
      <pc:sldChg chg="del">
        <pc:chgData name="Wei Li" userId="fae33518c2e5a771" providerId="LiveId" clId="{DF69532B-460A-4831-9EC4-402CEA25902C}" dt="2024-07-14T02:18:20.197" v="250" actId="47"/>
        <pc:sldMkLst>
          <pc:docMk/>
          <pc:sldMk cId="1006101591" sldId="3850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521323180" sldId="3898"/>
        </pc:sldMkLst>
      </pc:sldChg>
      <pc:sldChg chg="modSp mod">
        <pc:chgData name="Wei Li" userId="fae33518c2e5a771" providerId="LiveId" clId="{DF69532B-460A-4831-9EC4-402CEA25902C}" dt="2024-07-14T01:46:47.801" v="100" actId="6549"/>
        <pc:sldMkLst>
          <pc:docMk/>
          <pc:sldMk cId="1187257088" sldId="3973"/>
        </pc:sldMkLst>
      </pc:sldChg>
      <pc:sldChg chg="modSp mod">
        <pc:chgData name="Wei Li" userId="fae33518c2e5a771" providerId="LiveId" clId="{DF69532B-460A-4831-9EC4-402CEA25902C}" dt="2024-07-14T02:09:24.587" v="217" actId="255"/>
        <pc:sldMkLst>
          <pc:docMk/>
          <pc:sldMk cId="939554979" sldId="3976"/>
        </pc:sldMkLst>
      </pc:sldChg>
      <pc:sldChg chg="del">
        <pc:chgData name="Wei Li" userId="fae33518c2e5a771" providerId="LiveId" clId="{DF69532B-460A-4831-9EC4-402CEA25902C}" dt="2024-07-14T01:42:38.591" v="61" actId="47"/>
        <pc:sldMkLst>
          <pc:docMk/>
          <pc:sldMk cId="2417170538" sldId="5347"/>
        </pc:sldMkLst>
      </pc:sldChg>
      <pc:sldChg chg="del">
        <pc:chgData name="Wei Li" userId="fae33518c2e5a771" providerId="LiveId" clId="{DF69532B-460A-4831-9EC4-402CEA25902C}" dt="2024-07-14T02:11:57.119" v="218" actId="47"/>
        <pc:sldMkLst>
          <pc:docMk/>
          <pc:sldMk cId="1410347063" sldId="5348"/>
        </pc:sldMkLst>
      </pc:sldChg>
      <pc:sldChg chg="addSp delSp modSp mod">
        <pc:chgData name="Wei Li" userId="fae33518c2e5a771" providerId="LiveId" clId="{DF69532B-460A-4831-9EC4-402CEA25902C}" dt="2024-07-14T02:15:56.404" v="231" actId="1076"/>
        <pc:sldMkLst>
          <pc:docMk/>
          <pc:sldMk cId="473790587" sldId="5350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020159893" sldId="5732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2445843814" sldId="5733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2457818126" sldId="574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74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744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2483010979" sldId="5745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3899465752" sldId="5746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1268581509" sldId="5747"/>
        </pc:sldMkLst>
      </pc:sldChg>
      <pc:sldChg chg="delSp modSp mod">
        <pc:chgData name="Wei Li" userId="fae33518c2e5a771" providerId="LiveId" clId="{DF69532B-460A-4831-9EC4-402CEA25902C}" dt="2024-07-14T02:19:08.035" v="254" actId="113"/>
        <pc:sldMkLst>
          <pc:docMk/>
          <pc:sldMk cId="4012147817" sldId="5748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3051508905" sldId="5749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885962111" sldId="5750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987632193" sldId="5751"/>
        </pc:sldMkLst>
      </pc:sldChg>
      <pc:sldChg chg="del">
        <pc:chgData name="Wei Li" userId="fae33518c2e5a771" providerId="LiveId" clId="{DF69532B-460A-4831-9EC4-402CEA25902C}" dt="2024-07-14T01:41:41.408" v="57" actId="47"/>
        <pc:sldMkLst>
          <pc:docMk/>
          <pc:sldMk cId="4182714121" sldId="5752"/>
        </pc:sldMkLst>
      </pc:sldChg>
      <pc:sldChg chg="modSp mod">
        <pc:chgData name="Wei Li" userId="fae33518c2e5a771" providerId="LiveId" clId="{DF69532B-460A-4831-9EC4-402CEA25902C}" dt="2024-07-14T01:37:23.620" v="32" actId="27636"/>
        <pc:sldMkLst>
          <pc:docMk/>
          <pc:sldMk cId="0" sldId="5753"/>
        </pc:sldMkLst>
      </pc:sldChg>
      <pc:sldChg chg="modSp mod">
        <pc:chgData name="Wei Li" userId="fae33518c2e5a771" providerId="LiveId" clId="{DF69532B-460A-4831-9EC4-402CEA25902C}" dt="2024-07-14T01:37:15.175" v="30" actId="255"/>
        <pc:sldMkLst>
          <pc:docMk/>
          <pc:sldMk cId="0" sldId="5754"/>
        </pc:sldMkLst>
      </pc:sldChg>
      <pc:sldChg chg="modSp mod">
        <pc:chgData name="Wei Li" userId="fae33518c2e5a771" providerId="LiveId" clId="{DF69532B-460A-4831-9EC4-402CEA25902C}" dt="2024-07-14T01:37:30.596" v="34" actId="27636"/>
        <pc:sldMkLst>
          <pc:docMk/>
          <pc:sldMk cId="0" sldId="5755"/>
        </pc:sldMkLst>
      </pc:sldChg>
      <pc:sldChg chg="modSp mod">
        <pc:chgData name="Wei Li" userId="fae33518c2e5a771" providerId="LiveId" clId="{DF69532B-460A-4831-9EC4-402CEA25902C}" dt="2024-07-14T01:37:37.017" v="36" actId="27636"/>
        <pc:sldMkLst>
          <pc:docMk/>
          <pc:sldMk cId="0" sldId="5756"/>
        </pc:sldMkLst>
      </pc:sldChg>
      <pc:sldChg chg="modSp mod">
        <pc:chgData name="Wei Li" userId="fae33518c2e5a771" providerId="LiveId" clId="{DF69532B-460A-4831-9EC4-402CEA25902C}" dt="2024-07-14T01:37:45.136" v="38" actId="27636"/>
        <pc:sldMkLst>
          <pc:docMk/>
          <pc:sldMk cId="0" sldId="5757"/>
        </pc:sldMkLst>
      </pc:sldChg>
      <pc:sldChg chg="modSp mod">
        <pc:chgData name="Wei Li" userId="fae33518c2e5a771" providerId="LiveId" clId="{DF69532B-460A-4831-9EC4-402CEA25902C}" dt="2024-07-14T01:37:51.525" v="40" actId="27636"/>
        <pc:sldMkLst>
          <pc:docMk/>
          <pc:sldMk cId="0" sldId="5758"/>
        </pc:sldMkLst>
      </pc:sldChg>
      <pc:sldChg chg="modSp mod">
        <pc:chgData name="Wei Li" userId="fae33518c2e5a771" providerId="LiveId" clId="{DF69532B-460A-4831-9EC4-402CEA25902C}" dt="2024-07-14T01:37:58.638" v="42" actId="27636"/>
        <pc:sldMkLst>
          <pc:docMk/>
          <pc:sldMk cId="0" sldId="5759"/>
        </pc:sldMkLst>
      </pc:sldChg>
      <pc:sldChg chg="modSp mod">
        <pc:chgData name="Wei Li" userId="fae33518c2e5a771" providerId="LiveId" clId="{DF69532B-460A-4831-9EC4-402CEA25902C}" dt="2024-07-14T01:38:03.394" v="44" actId="27636"/>
        <pc:sldMkLst>
          <pc:docMk/>
          <pc:sldMk cId="0" sldId="5760"/>
        </pc:sldMkLst>
      </pc:sldChg>
      <pc:sldChg chg="modSp mod">
        <pc:chgData name="Wei Li" userId="fae33518c2e5a771" providerId="LiveId" clId="{DF69532B-460A-4831-9EC4-402CEA25902C}" dt="2024-07-14T01:38:09.179" v="46" actId="27636"/>
        <pc:sldMkLst>
          <pc:docMk/>
          <pc:sldMk cId="0" sldId="5761"/>
        </pc:sldMkLst>
      </pc:sldChg>
      <pc:sldChg chg="modSp mod">
        <pc:chgData name="Wei Li" userId="fae33518c2e5a771" providerId="LiveId" clId="{DF69532B-460A-4831-9EC4-402CEA25902C}" dt="2024-07-14T01:39:09.024" v="47" actId="27636"/>
        <pc:sldMkLst>
          <pc:docMk/>
          <pc:sldMk cId="0" sldId="5775"/>
        </pc:sldMkLst>
      </pc:sldChg>
      <pc:sldChg chg="modSp mod">
        <pc:chgData name="Wei Li" userId="fae33518c2e5a771" providerId="LiveId" clId="{DF69532B-460A-4831-9EC4-402CEA25902C}" dt="2024-07-14T01:39:33.466" v="52" actId="255"/>
        <pc:sldMkLst>
          <pc:docMk/>
          <pc:sldMk cId="0" sldId="5776"/>
        </pc:sldMkLst>
      </pc:sldChg>
      <pc:sldChg chg="modSp mod">
        <pc:chgData name="Wei Li" userId="fae33518c2e5a771" providerId="LiveId" clId="{DF69532B-460A-4831-9EC4-402CEA25902C}" dt="2024-07-14T01:39:48.369" v="54" actId="255"/>
        <pc:sldMkLst>
          <pc:docMk/>
          <pc:sldMk cId="0" sldId="5777"/>
        </pc:sldMkLst>
      </pc:sldChg>
      <pc:sldChg chg="modSp mod">
        <pc:chgData name="Wei Li" userId="fae33518c2e5a771" providerId="LiveId" clId="{DF69532B-460A-4831-9EC4-402CEA25902C}" dt="2024-07-14T01:40:00.906" v="56" actId="255"/>
        <pc:sldMkLst>
          <pc:docMk/>
          <pc:sldMk cId="0" sldId="5778"/>
        </pc:sldMkLst>
      </pc:sldChg>
      <pc:sldChg chg="add">
        <pc:chgData name="Wei Li" userId="fae33518c2e5a771" providerId="LiveId" clId="{DF69532B-460A-4831-9EC4-402CEA25902C}" dt="2024-07-14T01:42:32.789" v="59"/>
        <pc:sldMkLst>
          <pc:docMk/>
          <pc:sldMk cId="281733706" sldId="5788"/>
        </pc:sldMkLst>
      </pc:sldChg>
      <pc:sldChg chg="modSp add mod setBg">
        <pc:chgData name="Wei Li" userId="fae33518c2e5a771" providerId="LiveId" clId="{DF69532B-460A-4831-9EC4-402CEA25902C}" dt="2024-07-14T02:18:34.227" v="253" actId="255"/>
        <pc:sldMkLst>
          <pc:docMk/>
          <pc:sldMk cId="3631104944" sldId="5791"/>
        </pc:sldMkLst>
      </pc:sldChg>
      <pc:sldMasterChg chg="del delSldLayout">
        <pc:chgData name="Wei Li" userId="fae33518c2e5a771" providerId="LiveId" clId="{DF69532B-460A-4831-9EC4-402CEA25902C}" dt="2024-07-14T01:44:47.683" v="63" actId="47"/>
        <pc:sldMasterMkLst>
          <pc:docMk/>
          <pc:sldMasterMk cId="3789359544" sldId="2147484541"/>
        </pc:sldMasterMkLst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539248462" sldId="2147484542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286923052" sldId="2147484543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3555514015" sldId="2147484544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298814251" sldId="2147484545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318886411" sldId="2147484546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759815827" sldId="2147484547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962909438" sldId="2147484548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77520675" sldId="2147484549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2928060658" sldId="2147484550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3681983409" sldId="2147484551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2649947882" sldId="2147484552"/>
          </pc:sldLayoutMkLst>
        </pc:sldLayoutChg>
      </pc:sldMasterChg>
      <pc:sldMasterChg chg="del delSldLayout">
        <pc:chgData name="Wei Li" userId="fae33518c2e5a771" providerId="LiveId" clId="{DF69532B-460A-4831-9EC4-402CEA25902C}" dt="2024-07-14T01:42:23.674" v="58" actId="47"/>
        <pc:sldMasterMkLst>
          <pc:docMk/>
          <pc:sldMasterMk cId="1722653856" sldId="2147484553"/>
        </pc:sldMasterMkLst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443944317" sldId="2147484554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2011170667" sldId="2147484555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442014914" sldId="2147484556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563316768" sldId="2147484557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22804679" sldId="2147484558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2699053578" sldId="2147484559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3544515426" sldId="2147484560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002324735" sldId="2147484561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3843715648" sldId="2147484562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3825184" sldId="2147484563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4158648277" sldId="2147484564"/>
          </pc:sldLayoutMkLst>
        </pc:sldLayoutChg>
      </pc:sldMasterChg>
      <pc:sldMasterChg chg="del delSldLayout">
        <pc:chgData name="Wei Li" userId="fae33518c2e5a771" providerId="LiveId" clId="{DF69532B-460A-4831-9EC4-402CEA25902C}" dt="2024-07-14T01:35:21.133" v="0" actId="47"/>
        <pc:sldMasterMkLst>
          <pc:docMk/>
          <pc:sldMasterMk cId="1606511056" sldId="2147484565"/>
        </pc:sldMasterMkLst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945286740" sldId="2147484566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4027901207" sldId="2147484567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800869374" sldId="2147484568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870201423" sldId="2147484569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297530475" sldId="2147484570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2458894637" sldId="2147484571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109333318" sldId="2147484572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00547168" sldId="2147484573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398212043" sldId="2147484574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2821473783" sldId="2147484575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276280398" sldId="2147484576"/>
          </pc:sldLayoutMkLst>
        </pc:sldLayoutChg>
      </pc:sldMasterChg>
      <pc:sldMasterChg chg="del delSldLayout">
        <pc:chgData name="Wei Li" userId="fae33518c2e5a771" providerId="LiveId" clId="{DF69532B-460A-4831-9EC4-402CEA25902C}" dt="2024-07-14T01:35:21.133" v="0" actId="47"/>
        <pc:sldMasterMkLst>
          <pc:docMk/>
          <pc:sldMasterMk cId="3663405457" sldId="2147484577"/>
        </pc:sldMasterMkLst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2512111098" sldId="2147484578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2799925720" sldId="2147484579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282372774" sldId="2147484580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238873301" sldId="2147484581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498474906" sldId="2147484582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622284688" sldId="2147484583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886331307" sldId="2147484584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922197770" sldId="2147484585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264601739" sldId="2147484586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40148844" sldId="2147484587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84386427" sldId="2147484588"/>
          </pc:sldLayoutMkLst>
        </pc:sldLayoutChg>
      </pc:sldMasterChg>
      <pc:sldMasterChg chg="del delSldLayout">
        <pc:chgData name="Wei Li" userId="fae33518c2e5a771" providerId="LiveId" clId="{DF69532B-460A-4831-9EC4-402CEA25902C}" dt="2024-07-14T01:41:41.408" v="57" actId="47"/>
        <pc:sldMasterMkLst>
          <pc:docMk/>
          <pc:sldMasterMk cId="1169265768" sldId="2147484589"/>
        </pc:sldMasterMkLst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914000510" sldId="2147484590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912695835" sldId="2147484591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1472827324" sldId="2147484592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659754510" sldId="2147484593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334672716" sldId="2147484594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595320611" sldId="2147484595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1191964024" sldId="2147484596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199491141" sldId="2147484597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692808608" sldId="2147484598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59302394" sldId="2147484599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529042396" sldId="2147484600"/>
          </pc:sldLayoutMkLst>
        </pc:sldLayoutChg>
      </pc:sldMasterChg>
      <pc:sldMasterChg chg="del delSldLayout">
        <pc:chgData name="Wei Li" userId="fae33518c2e5a771" providerId="LiveId" clId="{DF69532B-460A-4831-9EC4-402CEA25902C}" dt="2024-07-14T02:11:57.119" v="218" actId="47"/>
        <pc:sldMasterMkLst>
          <pc:docMk/>
          <pc:sldMasterMk cId="3991789201" sldId="2147484668"/>
        </pc:sldMasterMkLst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742292417" sldId="2147484669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764123379" sldId="2147484670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401927006" sldId="2147484671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628613566" sldId="2147484672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140993791" sldId="2147484673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388825821" sldId="2147484674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243234201" sldId="2147484675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2397024306" sldId="2147484676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403544969" sldId="2147484677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694549367" sldId="2147484678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86114898" sldId="2147484679"/>
          </pc:sldLayoutMkLst>
        </pc:sldLayoutChg>
      </pc:sldMasterChg>
    </pc:docChg>
  </pc:docChgLst>
  <pc:docChgLst>
    <pc:chgData name="Wei Li" userId="fae33518c2e5a771" providerId="LiveId" clId="{83597C3F-9596-424F-880B-060731757A89}"/>
    <pc:docChg chg="undo custSel addSld delSld modSld delMainMaster">
      <pc:chgData name="Wei Li" userId="fae33518c2e5a771" providerId="LiveId" clId="{83597C3F-9596-424F-880B-060731757A89}" dt="2023-11-12T05:09:54.955" v="378" actId="1076"/>
      <pc:docMkLst>
        <pc:docMk/>
      </pc:docMkLst>
      <pc:sldChg chg="del">
        <pc:chgData name="Wei Li" userId="fae33518c2e5a771" providerId="LiveId" clId="{83597C3F-9596-424F-880B-060731757A89}" dt="2023-11-12T03:39:04.628" v="62" actId="47"/>
        <pc:sldMkLst>
          <pc:docMk/>
          <pc:sldMk cId="1413254327" sldId="256"/>
        </pc:sldMkLst>
      </pc:sldChg>
      <pc:sldChg chg="modSp">
        <pc:chgData name="Wei Li" userId="fae33518c2e5a771" providerId="LiveId" clId="{83597C3F-9596-424F-880B-060731757A89}" dt="2023-11-12T04:17:02.723" v="151" actId="14100"/>
        <pc:sldMkLst>
          <pc:docMk/>
          <pc:sldMk cId="3586180576" sldId="256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650007574" sldId="257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733787735" sldId="258"/>
        </pc:sldMkLst>
      </pc:sldChg>
      <pc:sldChg chg="modSp">
        <pc:chgData name="Wei Li" userId="fae33518c2e5a771" providerId="LiveId" clId="{83597C3F-9596-424F-880B-060731757A89}" dt="2023-11-12T04:17:18.776" v="155" actId="14100"/>
        <pc:sldMkLst>
          <pc:docMk/>
          <pc:sldMk cId="2735076479" sldId="25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3930023925" sldId="259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832172342" sldId="260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160476389" sldId="261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886174879" sldId="262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3805038648" sldId="263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636127459" sldId="264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262757533" sldId="265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63937008" sldId="266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3541524851" sldId="267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899034199" sldId="268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088988950" sldId="269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972869794" sldId="270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715572318" sldId="271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778260995" sldId="272"/>
        </pc:sldMkLst>
      </pc:sldChg>
      <pc:sldChg chg="addSp delSp modSp mod">
        <pc:chgData name="Wei Li" userId="fae33518c2e5a771" providerId="LiveId" clId="{83597C3F-9596-424F-880B-060731757A89}" dt="2023-11-12T04:51:33.631" v="298" actId="1076"/>
        <pc:sldMkLst>
          <pc:docMk/>
          <pc:sldMk cId="1095009189" sldId="273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907364951" sldId="274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505255005" sldId="275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187419642" sldId="27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3903634091" sldId="3844"/>
        </pc:sldMkLst>
      </pc:sldChg>
      <pc:sldChg chg="modSp mod">
        <pc:chgData name="Wei Li" userId="fae33518c2e5a771" providerId="LiveId" clId="{83597C3F-9596-424F-880B-060731757A89}" dt="2023-11-12T04:48:47.969" v="271" actId="20577"/>
        <pc:sldMkLst>
          <pc:docMk/>
          <pc:sldMk cId="521323180" sldId="3898"/>
        </pc:sldMkLst>
      </pc:sldChg>
      <pc:sldChg chg="modSp mod">
        <pc:chgData name="Wei Li" userId="fae33518c2e5a771" providerId="LiveId" clId="{83597C3F-9596-424F-880B-060731757A89}" dt="2023-11-12T03:42:08.098" v="68"/>
        <pc:sldMkLst>
          <pc:docMk/>
          <pc:sldMk cId="1187257088" sldId="3973"/>
        </pc:sldMkLst>
      </pc:sldChg>
      <pc:sldChg chg="modSp mod">
        <pc:chgData name="Wei Li" userId="fae33518c2e5a771" providerId="LiveId" clId="{83597C3F-9596-424F-880B-060731757A89}" dt="2023-11-12T03:36:48.984" v="32" actId="108"/>
        <pc:sldMkLst>
          <pc:docMk/>
          <pc:sldMk cId="939554979" sldId="3976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214429024" sldId="3977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4015401655" sldId="3978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1463382372" sldId="3979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3116743464" sldId="3980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1077196900" sldId="3981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21772957" sldId="3982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078335584" sldId="3983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3746827353" sldId="3984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529129476" sldId="3985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348845382" sldId="3986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2251201088" sldId="3987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487219830" sldId="3988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249609382" sldId="3989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072360471" sldId="3990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023213135" sldId="3991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926141560" sldId="3992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082091543" sldId="3993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73043430" sldId="3994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624197002" sldId="3995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3141295384" sldId="3996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217082428" sldId="3997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68945073" sldId="3998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308712343" sldId="3999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561468440" sldId="400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6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7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8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9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0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1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2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3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4"/>
        </pc:sldMkLst>
      </pc:sldChg>
      <pc:sldChg chg="modSp add mod">
        <pc:chgData name="Wei Li" userId="fae33518c2e5a771" providerId="LiveId" clId="{83597C3F-9596-424F-880B-060731757A89}" dt="2023-11-12T03:38:15.095" v="60" actId="20577"/>
        <pc:sldMkLst>
          <pc:docMk/>
          <pc:sldMk cId="1441545845" sldId="4045"/>
        </pc:sldMkLst>
      </pc:sldChg>
      <pc:sldChg chg="modSp new del mod">
        <pc:chgData name="Wei Li" userId="fae33518c2e5a771" providerId="LiveId" clId="{83597C3F-9596-424F-880B-060731757A89}" dt="2023-11-12T04:10:39.317" v="71" actId="47"/>
        <pc:sldMkLst>
          <pc:docMk/>
          <pc:sldMk cId="314403199" sldId="5591"/>
        </pc:sldMkLst>
      </pc:sldChg>
      <pc:sldChg chg="addSp delSp modSp new mod modClrScheme chgLayout">
        <pc:chgData name="Wei Li" userId="fae33518c2e5a771" providerId="LiveId" clId="{83597C3F-9596-424F-880B-060731757A89}" dt="2023-11-12T04:13:34.453" v="90" actId="255"/>
        <pc:sldMkLst>
          <pc:docMk/>
          <pc:sldMk cId="1804784486" sldId="5591"/>
        </pc:sldMkLst>
      </pc:sldChg>
      <pc:sldChg chg="addSp delSp modSp add mod">
        <pc:chgData name="Wei Li" userId="fae33518c2e5a771" providerId="LiveId" clId="{83597C3F-9596-424F-880B-060731757A89}" dt="2023-11-12T04:14:31.666" v="103" actId="1076"/>
        <pc:sldMkLst>
          <pc:docMk/>
          <pc:sldMk cId="2532453098" sldId="5592"/>
        </pc:sldMkLst>
      </pc:sldChg>
      <pc:sldChg chg="modSp add mod">
        <pc:chgData name="Wei Li" userId="fae33518c2e5a771" providerId="LiveId" clId="{83597C3F-9596-424F-880B-060731757A89}" dt="2023-11-12T04:14:56.307" v="107"/>
        <pc:sldMkLst>
          <pc:docMk/>
          <pc:sldMk cId="3271475250" sldId="5593"/>
        </pc:sldMkLst>
      </pc:sldChg>
      <pc:sldChg chg="modSp add mod">
        <pc:chgData name="Wei Li" userId="fae33518c2e5a771" providerId="LiveId" clId="{83597C3F-9596-424F-880B-060731757A89}" dt="2023-11-12T04:15:14.288" v="115" actId="20577"/>
        <pc:sldMkLst>
          <pc:docMk/>
          <pc:sldMk cId="3430526629" sldId="5594"/>
        </pc:sldMkLst>
      </pc:sldChg>
      <pc:sldChg chg="modSp add mod">
        <pc:chgData name="Wei Li" userId="fae33518c2e5a771" providerId="LiveId" clId="{83597C3F-9596-424F-880B-060731757A89}" dt="2023-11-12T04:16:03.174" v="149" actId="14100"/>
        <pc:sldMkLst>
          <pc:docMk/>
          <pc:sldMk cId="1696001160" sldId="5595"/>
        </pc:sldMkLst>
      </pc:sldChg>
      <pc:sldChg chg="modSp">
        <pc:chgData name="Wei Li" userId="fae33518c2e5a771" providerId="LiveId" clId="{83597C3F-9596-424F-880B-060731757A89}" dt="2023-11-12T04:17:11.018" v="153" actId="14100"/>
        <pc:sldMkLst>
          <pc:docMk/>
          <pc:sldMk cId="0" sldId="5596"/>
        </pc:sldMkLst>
      </pc:sldChg>
      <pc:sldChg chg="modSp">
        <pc:chgData name="Wei Li" userId="fae33518c2e5a771" providerId="LiveId" clId="{83597C3F-9596-424F-880B-060731757A89}" dt="2023-11-12T04:17:41.606" v="157" actId="14100"/>
        <pc:sldMkLst>
          <pc:docMk/>
          <pc:sldMk cId="0" sldId="5597"/>
        </pc:sldMkLst>
      </pc:sldChg>
      <pc:sldChg chg="modSp">
        <pc:chgData name="Wei Li" userId="fae33518c2e5a771" providerId="LiveId" clId="{83597C3F-9596-424F-880B-060731757A89}" dt="2023-11-12T04:17:50.460" v="159" actId="14100"/>
        <pc:sldMkLst>
          <pc:docMk/>
          <pc:sldMk cId="0" sldId="5598"/>
        </pc:sldMkLst>
      </pc:sldChg>
      <pc:sldChg chg="modSp">
        <pc:chgData name="Wei Li" userId="fae33518c2e5a771" providerId="LiveId" clId="{83597C3F-9596-424F-880B-060731757A89}" dt="2023-11-12T04:17:57.313" v="161" actId="14100"/>
        <pc:sldMkLst>
          <pc:docMk/>
          <pc:sldMk cId="0" sldId="5599"/>
        </pc:sldMkLst>
      </pc:sldChg>
      <pc:sldChg chg="addSp delSp modSp mod">
        <pc:chgData name="Wei Li" userId="fae33518c2e5a771" providerId="LiveId" clId="{83597C3F-9596-424F-880B-060731757A89}" dt="2023-11-12T04:36:40.578" v="220"/>
        <pc:sldMkLst>
          <pc:docMk/>
          <pc:sldMk cId="0" sldId="5600"/>
        </pc:sldMkLst>
      </pc:sldChg>
      <pc:sldChg chg="addSp delSp modSp add mod">
        <pc:chgData name="Wei Li" userId="fae33518c2e5a771" providerId="LiveId" clId="{83597C3F-9596-424F-880B-060731757A89}" dt="2023-11-12T04:37:23.984" v="230"/>
        <pc:sldMkLst>
          <pc:docMk/>
          <pc:sldMk cId="3912457390" sldId="5601"/>
        </pc:sldMkLst>
      </pc:sldChg>
      <pc:sldChg chg="modSp add mod">
        <pc:chgData name="Wei Li" userId="fae33518c2e5a771" providerId="LiveId" clId="{83597C3F-9596-424F-880B-060731757A89}" dt="2023-11-12T04:37:33.862" v="232"/>
        <pc:sldMkLst>
          <pc:docMk/>
          <pc:sldMk cId="2622078305" sldId="5602"/>
        </pc:sldMkLst>
      </pc:sldChg>
      <pc:sldChg chg="modSp add mod">
        <pc:chgData name="Wei Li" userId="fae33518c2e5a771" providerId="LiveId" clId="{83597C3F-9596-424F-880B-060731757A89}" dt="2023-11-12T04:37:43.221" v="234"/>
        <pc:sldMkLst>
          <pc:docMk/>
          <pc:sldMk cId="3275492051" sldId="5603"/>
        </pc:sldMkLst>
      </pc:sldChg>
      <pc:sldChg chg="modSp add mod">
        <pc:chgData name="Wei Li" userId="fae33518c2e5a771" providerId="LiveId" clId="{83597C3F-9596-424F-880B-060731757A89}" dt="2023-11-12T04:37:50.722" v="236"/>
        <pc:sldMkLst>
          <pc:docMk/>
          <pc:sldMk cId="3667284626" sldId="5604"/>
        </pc:sldMkLst>
      </pc:sldChg>
      <pc:sldChg chg="modSp add mod">
        <pc:chgData name="Wei Li" userId="fae33518c2e5a771" providerId="LiveId" clId="{83597C3F-9596-424F-880B-060731757A89}" dt="2023-11-12T04:37:57.658" v="238"/>
        <pc:sldMkLst>
          <pc:docMk/>
          <pc:sldMk cId="4069562513" sldId="5605"/>
        </pc:sldMkLst>
      </pc:sldChg>
      <pc:sldChg chg="modSp add mod">
        <pc:chgData name="Wei Li" userId="fae33518c2e5a771" providerId="LiveId" clId="{83597C3F-9596-424F-880B-060731757A89}" dt="2023-11-12T04:38:11.203" v="240"/>
        <pc:sldMkLst>
          <pc:docMk/>
          <pc:sldMk cId="4047864709" sldId="5606"/>
        </pc:sldMkLst>
      </pc:sldChg>
      <pc:sldChg chg="modSp add mod">
        <pc:chgData name="Wei Li" userId="fae33518c2e5a771" providerId="LiveId" clId="{83597C3F-9596-424F-880B-060731757A89}" dt="2023-11-12T04:38:19.986" v="242"/>
        <pc:sldMkLst>
          <pc:docMk/>
          <pc:sldMk cId="1357984407" sldId="5607"/>
        </pc:sldMkLst>
      </pc:sldChg>
      <pc:sldChg chg="modSp add mod">
        <pc:chgData name="Wei Li" userId="fae33518c2e5a771" providerId="LiveId" clId="{83597C3F-9596-424F-880B-060731757A89}" dt="2023-11-12T04:38:28.443" v="244"/>
        <pc:sldMkLst>
          <pc:docMk/>
          <pc:sldMk cId="3985724323" sldId="5608"/>
        </pc:sldMkLst>
      </pc:sldChg>
      <pc:sldChg chg="modSp add mod">
        <pc:chgData name="Wei Li" userId="fae33518c2e5a771" providerId="LiveId" clId="{83597C3F-9596-424F-880B-060731757A89}" dt="2023-11-12T04:38:37.462" v="246"/>
        <pc:sldMkLst>
          <pc:docMk/>
          <pc:sldMk cId="2053880349" sldId="5609"/>
        </pc:sldMkLst>
      </pc:sldChg>
      <pc:sldChg chg="modSp add mod">
        <pc:chgData name="Wei Li" userId="fae33518c2e5a771" providerId="LiveId" clId="{83597C3F-9596-424F-880B-060731757A89}" dt="2023-11-12T04:38:46.861" v="248"/>
        <pc:sldMkLst>
          <pc:docMk/>
          <pc:sldMk cId="4011038528" sldId="5610"/>
        </pc:sldMkLst>
      </pc:sldChg>
      <pc:sldChg chg="modSp add mod">
        <pc:chgData name="Wei Li" userId="fae33518c2e5a771" providerId="LiveId" clId="{83597C3F-9596-424F-880B-060731757A89}" dt="2023-11-12T04:38:54.982" v="250"/>
        <pc:sldMkLst>
          <pc:docMk/>
          <pc:sldMk cId="3123581761" sldId="5611"/>
        </pc:sldMkLst>
      </pc:sldChg>
      <pc:sldChg chg="modSp add mod">
        <pc:chgData name="Wei Li" userId="fae33518c2e5a771" providerId="LiveId" clId="{83597C3F-9596-424F-880B-060731757A89}" dt="2023-11-12T04:39:02.722" v="252"/>
        <pc:sldMkLst>
          <pc:docMk/>
          <pc:sldMk cId="2296887727" sldId="5612"/>
        </pc:sldMkLst>
      </pc:sldChg>
      <pc:sldChg chg="modSp add mod">
        <pc:chgData name="Wei Li" userId="fae33518c2e5a771" providerId="LiveId" clId="{83597C3F-9596-424F-880B-060731757A89}" dt="2023-11-12T04:39:10.294" v="254"/>
        <pc:sldMkLst>
          <pc:docMk/>
          <pc:sldMk cId="1668524255" sldId="5613"/>
        </pc:sldMkLst>
      </pc:sldChg>
      <pc:sldChg chg="modSp add mod">
        <pc:chgData name="Wei Li" userId="fae33518c2e5a771" providerId="LiveId" clId="{83597C3F-9596-424F-880B-060731757A89}" dt="2023-11-12T04:39:18.758" v="256"/>
        <pc:sldMkLst>
          <pc:docMk/>
          <pc:sldMk cId="1557026630" sldId="5614"/>
        </pc:sldMkLst>
      </pc:sldChg>
      <pc:sldChg chg="modSp add mod">
        <pc:chgData name="Wei Li" userId="fae33518c2e5a771" providerId="LiveId" clId="{83597C3F-9596-424F-880B-060731757A89}" dt="2023-11-12T04:39:30.830" v="261" actId="20577"/>
        <pc:sldMkLst>
          <pc:docMk/>
          <pc:sldMk cId="714902703" sldId="5615"/>
        </pc:sldMkLst>
      </pc:sldChg>
      <pc:sldChg chg="modSp add mod">
        <pc:chgData name="Wei Li" userId="fae33518c2e5a771" providerId="LiveId" clId="{83597C3F-9596-424F-880B-060731757A89}" dt="2023-11-12T04:53:17.023" v="300" actId="20577"/>
        <pc:sldMkLst>
          <pc:docMk/>
          <pc:sldMk cId="1355953003" sldId="5616"/>
        </pc:sldMkLst>
      </pc:sldChg>
      <pc:sldChg chg="modSp add mod">
        <pc:chgData name="Wei Li" userId="fae33518c2e5a771" providerId="LiveId" clId="{83597C3F-9596-424F-880B-060731757A89}" dt="2023-11-12T04:49:48.703" v="278"/>
        <pc:sldMkLst>
          <pc:docMk/>
          <pc:sldMk cId="4185961323" sldId="5617"/>
        </pc:sldMkLst>
      </pc:sldChg>
      <pc:sldChg chg="addSp delSp modSp add mod">
        <pc:chgData name="Wei Li" userId="fae33518c2e5a771" providerId="LiveId" clId="{83597C3F-9596-424F-880B-060731757A89}" dt="2023-11-12T05:06:45.682" v="357" actId="1076"/>
        <pc:sldMkLst>
          <pc:docMk/>
          <pc:sldMk cId="3890855024" sldId="5618"/>
        </pc:sldMkLst>
      </pc:sldChg>
      <pc:sldChg chg="modSp add mod">
        <pc:chgData name="Wei Li" userId="fae33518c2e5a771" providerId="LiveId" clId="{83597C3F-9596-424F-880B-060731757A89}" dt="2023-11-12T05:00:48.911" v="315"/>
        <pc:sldMkLst>
          <pc:docMk/>
          <pc:sldMk cId="1154389876" sldId="5619"/>
        </pc:sldMkLst>
      </pc:sldChg>
      <pc:sldChg chg="addSp modSp add mod">
        <pc:chgData name="Wei Li" userId="fae33518c2e5a771" providerId="LiveId" clId="{83597C3F-9596-424F-880B-060731757A89}" dt="2023-11-12T05:07:48.382" v="364" actId="14100"/>
        <pc:sldMkLst>
          <pc:docMk/>
          <pc:sldMk cId="4232408352" sldId="5620"/>
        </pc:sldMkLst>
      </pc:sldChg>
      <pc:sldChg chg="addSp delSp modSp add mod">
        <pc:chgData name="Wei Li" userId="fae33518c2e5a771" providerId="LiveId" clId="{83597C3F-9596-424F-880B-060731757A89}" dt="2023-11-12T05:09:34.670" v="376" actId="1076"/>
        <pc:sldMkLst>
          <pc:docMk/>
          <pc:sldMk cId="337059822" sldId="5621"/>
        </pc:sldMkLst>
      </pc:sldChg>
      <pc:sldChg chg="addSp modSp add mod">
        <pc:chgData name="Wei Li" userId="fae33518c2e5a771" providerId="LiveId" clId="{83597C3F-9596-424F-880B-060731757A89}" dt="2023-11-12T05:09:54.955" v="378" actId="1076"/>
        <pc:sldMkLst>
          <pc:docMk/>
          <pc:sldMk cId="2698137942" sldId="5622"/>
        </pc:sldMkLst>
      </pc:sldChg>
      <pc:sldMasterChg chg="del delSldLayout">
        <pc:chgData name="Wei Li" userId="fae33518c2e5a771" providerId="LiveId" clId="{83597C3F-9596-424F-880B-060731757A89}" dt="2023-11-12T03:39:04.628" v="62" actId="47"/>
        <pc:sldMasterMkLst>
          <pc:docMk/>
          <pc:sldMasterMk cId="4100349434" sldId="2147483759"/>
        </pc:sldMasterMkLst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4120659926" sldId="2147483760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666474437" sldId="2147483761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477220525" sldId="2147483762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407539077" sldId="2147483763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449816307" sldId="2147483764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140638144" sldId="2147483765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1645670441" sldId="2147483766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4051510114" sldId="2147483767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526059507" sldId="2147483768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668820866" sldId="2147483769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1867344692" sldId="2147483770"/>
          </pc:sldLayoutMkLst>
        </pc:sldLayoutChg>
      </pc:sldMasterChg>
      <pc:sldMasterChg chg="del delSldLayout">
        <pc:chgData name="Wei Li" userId="fae33518c2e5a771" providerId="LiveId" clId="{83597C3F-9596-424F-880B-060731757A89}" dt="2023-11-12T03:39:04.628" v="62" actId="47"/>
        <pc:sldMasterMkLst>
          <pc:docMk/>
          <pc:sldMasterMk cId="4116308890" sldId="2147483809"/>
        </pc:sldMasterMkLst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3650289625" sldId="2147483810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382816931" sldId="2147483811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568847808" sldId="2147483812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120490938" sldId="2147483813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4077538011" sldId="2147483814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1150929692" sldId="2147483815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434674167" sldId="2147483816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423956303" sldId="2147483817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603519800" sldId="2147483818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041086643" sldId="2147483819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541626874" sldId="2147483820"/>
          </pc:sldLayoutMkLst>
        </pc:sldLayoutChg>
      </pc:sldMasterChg>
      <pc:sldMasterChg chg="del delSldLayout">
        <pc:chgData name="Wei Li" userId="fae33518c2e5a771" providerId="LiveId" clId="{83597C3F-9596-424F-880B-060731757A89}" dt="2023-11-12T03:40:15.067" v="64" actId="47"/>
        <pc:sldMasterMkLst>
          <pc:docMk/>
          <pc:sldMasterMk cId="821492180" sldId="2147483821"/>
        </pc:sldMasterMkLst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080240659" sldId="2147483822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897498276" sldId="2147483823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2037158886" sldId="2147483824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920454267" sldId="2147483825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554460692" sldId="2147483826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617715215" sldId="2147483827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999343939" sldId="2147483828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2970911390" sldId="2147483829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966523255" sldId="2147483830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33406291" sldId="2147483831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673808156" sldId="2147483832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2586098425" sldId="2147483833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475140696" sldId="214748383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3788249079" sldId="214748383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276746482" sldId="214748383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938358779" sldId="214748383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091166662" sldId="214748383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705085378" sldId="214748383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345557975" sldId="214748384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388240096" sldId="214748384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213049452" sldId="214748384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016615235" sldId="214748384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611919146" sldId="214748384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80982543" sldId="214748384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471051929" sldId="214748384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222906405" sldId="214748384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486419201" sldId="214748384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39600679" sldId="2147483849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1455298432" sldId="2147483850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1173375127" sldId="214748385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753429555" sldId="214748385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38048438" sldId="214748385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876234011" sldId="214748385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2933265872" sldId="214748385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547400292" sldId="214748385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7809796" sldId="214748385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910635594" sldId="214748385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4191424693" sldId="214748385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687569357" sldId="214748386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4175889390" sldId="2147483861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2535646002" sldId="2147483862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4100213114" sldId="214748386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3519832055" sldId="214748386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1027540261" sldId="214748386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505816498" sldId="214748386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303511761" sldId="214748386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469286278" sldId="214748386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116576695" sldId="214748386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3396706138" sldId="214748387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77274595" sldId="2147483871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162025235" sldId="2147483872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710178314" sldId="214748387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322701077" sldId="214748387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029744175" sldId="214748387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556992023" sldId="214748387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9363758" sldId="214748387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790281469" sldId="214748387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627958450" sldId="214748387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990372326" sldId="214748388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534534833" sldId="214748388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814113996" sldId="214748388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071717634" sldId="214748388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4132046558" sldId="214748388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834268866" sldId="214748388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625359548" sldId="214748388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338540481" sldId="2147483887"/>
          </pc:sldLayoutMkLst>
        </pc:sldLayoutChg>
      </pc:sldMasterChg>
      <pc:sldMasterChg chg="del delSldLayout">
        <pc:chgData name="Wei Li" userId="fae33518c2e5a771" providerId="LiveId" clId="{83597C3F-9596-424F-880B-060731757A89}" dt="2023-11-12T03:39:47.056" v="63" actId="47"/>
        <pc:sldMasterMkLst>
          <pc:docMk/>
          <pc:sldMasterMk cId="1752705277" sldId="2147483888"/>
        </pc:sldMasterMkLst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4263436880" sldId="2147483889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3604721574" sldId="2147483890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637807080" sldId="2147483891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644286105" sldId="2147483892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2540141939" sldId="2147483893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887578352" sldId="2147483894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98147390" sldId="2147483895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055161376" sldId="2147483896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2891984178" sldId="2147483897"/>
          </pc:sldLayoutMkLst>
        </pc:sldLayoutChg>
      </pc:sldMasterChg>
    </pc:docChg>
  </pc:docChgLst>
  <pc:docChgLst>
    <pc:chgData name="Wei Li" userId="fae33518c2e5a771" providerId="LiveId" clId="{9F90E46A-48FF-4D7C-962C-6CAEB56ED217}"/>
    <pc:docChg chg="addSld delSld modSld delMainMaster">
      <pc:chgData name="Wei Li" userId="fae33518c2e5a771" providerId="LiveId" clId="{9F90E46A-48FF-4D7C-962C-6CAEB56ED217}" dt="2024-09-22T03:57:28.523" v="80" actId="6549"/>
      <pc:docMkLst>
        <pc:docMk/>
      </pc:docMkLst>
      <pc:sldChg chg="modSp mod">
        <pc:chgData name="Wei Li" userId="fae33518c2e5a771" providerId="LiveId" clId="{9F90E46A-48FF-4D7C-962C-6CAEB56ED217}" dt="2024-09-22T03:54:26.780" v="45" actId="20577"/>
        <pc:sldMkLst>
          <pc:docMk/>
          <pc:sldMk cId="1095009189" sldId="273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418116087" sldId="364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681227401" sldId="36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615027517" sldId="36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195371506" sldId="36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388626012" sldId="36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58151511" sldId="37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543482315" sldId="37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809621942" sldId="377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069644509" sldId="381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881435715" sldId="382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447809644" sldId="383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914447219" sldId="38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864966412" sldId="38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746178304" sldId="389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6168684" sldId="390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2058646175" sldId="391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215136386" sldId="392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2134460419" sldId="393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966880236" sldId="394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214496429" sldId="39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582144282" sldId="39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80691001" sldId="39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29492370" sldId="39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684220703" sldId="399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576863899" sldId="400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621138635" sldId="401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4062696824" sldId="402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407784251" sldId="421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0" sldId="88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4156970286" sldId="89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0" sldId="914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907621559" sldId="915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843817140" sldId="916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941961618" sldId="917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553735931" sldId="91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717786335" sldId="919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627070678" sldId="920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20641815" sldId="921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415594728" sldId="922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218417896" sldId="923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635144325" sldId="924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045501948" sldId="925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732847337" sldId="926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492026593" sldId="927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890450502" sldId="929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699569645" sldId="930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97510426" sldId="931"/>
        </pc:sldMkLst>
      </pc:sldChg>
      <pc:sldChg chg="modSp mod">
        <pc:chgData name="Wei Li" userId="fae33518c2e5a771" providerId="LiveId" clId="{9F90E46A-48FF-4D7C-962C-6CAEB56ED217}" dt="2024-09-22T03:57:28.523" v="80" actId="6549"/>
        <pc:sldMkLst>
          <pc:docMk/>
          <pc:sldMk cId="252876147" sldId="960"/>
        </pc:sldMkLst>
      </pc:sldChg>
      <pc:sldChg chg="modSp mod">
        <pc:chgData name="Wei Li" userId="fae33518c2e5a771" providerId="LiveId" clId="{9F90E46A-48FF-4D7C-962C-6CAEB56ED217}" dt="2024-09-22T03:25:53.927" v="3" actId="1076"/>
        <pc:sldMkLst>
          <pc:docMk/>
          <pc:sldMk cId="1187257088" sldId="3973"/>
        </pc:sldMkLst>
      </pc:sldChg>
      <pc:sldChg chg="modSp mod">
        <pc:chgData name="Wei Li" userId="fae33518c2e5a771" providerId="LiveId" clId="{9F90E46A-48FF-4D7C-962C-6CAEB56ED217}" dt="2024-09-22T03:47:25.481" v="31" actId="255"/>
        <pc:sldMkLst>
          <pc:docMk/>
          <pc:sldMk cId="939554979" sldId="3976"/>
        </pc:sldMkLst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2344463161" sldId="5348"/>
        </pc:sldMkLst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156425970" sldId="5349"/>
        </pc:sldMkLst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106217529" sldId="5350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3187313564" sldId="5352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2994614902" sldId="5353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2309835260" sldId="5354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316389901" sldId="5355"/>
        </pc:sldMkLst>
      </pc:sldChg>
      <pc:sldChg chg="del">
        <pc:chgData name="Wei Li" userId="fae33518c2e5a771" providerId="LiveId" clId="{9F90E46A-48FF-4D7C-962C-6CAEB56ED217}" dt="2024-09-22T03:29:16.781" v="7" actId="47"/>
        <pc:sldMkLst>
          <pc:docMk/>
          <pc:sldMk cId="281733706" sldId="5788"/>
        </pc:sldMkLst>
      </pc:sldChg>
      <pc:sldChg chg="del">
        <pc:chgData name="Wei Li" userId="fae33518c2e5a771" providerId="LiveId" clId="{9F90E46A-48FF-4D7C-962C-6CAEB56ED217}" dt="2024-09-22T03:56:07.095" v="64" actId="47"/>
        <pc:sldMkLst>
          <pc:docMk/>
          <pc:sldMk cId="161782080" sldId="5789"/>
        </pc:sldMkLst>
      </pc:sldChg>
      <pc:sldChg chg="del">
        <pc:chgData name="Wei Li" userId="fae33518c2e5a771" providerId="LiveId" clId="{9F90E46A-48FF-4D7C-962C-6CAEB56ED217}" dt="2024-09-22T03:56:07.095" v="64" actId="47"/>
        <pc:sldMkLst>
          <pc:docMk/>
          <pc:sldMk cId="1732025059" sldId="5790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798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799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800"/>
        </pc:sldMkLst>
      </pc:sldChg>
      <pc:sldChg chg="modSp mod">
        <pc:chgData name="Wei Li" userId="fae33518c2e5a771" providerId="LiveId" clId="{9F90E46A-48FF-4D7C-962C-6CAEB56ED217}" dt="2024-09-22T03:56:49.886" v="72" actId="20577"/>
        <pc:sldMkLst>
          <pc:docMk/>
          <pc:sldMk cId="977971804" sldId="5801"/>
        </pc:sldMkLst>
      </pc:sldChg>
      <pc:sldChg chg="add del setBg">
        <pc:chgData name="Wei Li" userId="fae33518c2e5a771" providerId="LiveId" clId="{9F90E46A-48FF-4D7C-962C-6CAEB56ED217}" dt="2024-09-22T03:56:13.001" v="66" actId="47"/>
        <pc:sldMkLst>
          <pc:docMk/>
          <pc:sldMk cId="4182156183" sldId="5801"/>
        </pc:sldMkLst>
      </pc:sldChg>
      <pc:sldChg chg="modSp mod">
        <pc:chgData name="Wei Li" userId="fae33518c2e5a771" providerId="LiveId" clId="{9F90E46A-48FF-4D7C-962C-6CAEB56ED217}" dt="2024-09-22T03:57:07.319" v="77" actId="20577"/>
        <pc:sldMkLst>
          <pc:docMk/>
          <pc:sldMk cId="2251180482" sldId="5802"/>
        </pc:sldMkLst>
      </pc:sldChg>
      <pc:sldMasterChg chg="del delSldLayout">
        <pc:chgData name="Wei Li" userId="fae33518c2e5a771" providerId="LiveId" clId="{9F90E46A-48FF-4D7C-962C-6CAEB56ED217}" dt="2024-09-22T03:29:16.781" v="7" actId="47"/>
        <pc:sldMasterMkLst>
          <pc:docMk/>
          <pc:sldMasterMk cId="2192251190" sldId="2147483796"/>
        </pc:sldMasterMkLst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370295332" sldId="2147483797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461307890" sldId="2147483798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360747085" sldId="2147483799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09003357" sldId="2147483800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160237956" sldId="2147483801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899140051" sldId="2147483802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73047434" sldId="2147483803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717842013" sldId="2147483804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3244724120" sldId="2147483805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144679443" sldId="2147483806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4104444153" sldId="2147483807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682981614" sldId="2147483808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29.108" v="4" actId="47"/>
        <pc:sldMasterMkLst>
          <pc:docMk/>
          <pc:sldMasterMk cId="1236107133" sldId="2147484749"/>
        </pc:sldMasterMkLst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905351652" sldId="2147484750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3471150374" sldId="2147484751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186621069" sldId="2147484752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000454091" sldId="2147484753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059485601" sldId="2147484754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128727531" sldId="2147484755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518515345" sldId="2147484756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3862510008" sldId="2147484757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213258799" sldId="2147484758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4114268745" sldId="2147484759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77768908" sldId="2147484760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29.108" v="4" actId="47"/>
        <pc:sldMasterMkLst>
          <pc:docMk/>
          <pc:sldMasterMk cId="742967080" sldId="2147484761"/>
        </pc:sldMasterMkLst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120669327" sldId="2147484762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024913867" sldId="2147484763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231806610" sldId="2147484764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2246842483" sldId="2147484765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71490336" sldId="2147484766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86528323" sldId="2147484767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26932214" sldId="2147484768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083616235" sldId="2147484769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717870715" sldId="2147484770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077258151" sldId="2147484771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2183885823" sldId="2147484772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41.195" v="5" actId="47"/>
        <pc:sldMasterMkLst>
          <pc:docMk/>
          <pc:sldMasterMk cId="3577415074" sldId="2147484783"/>
        </pc:sldMasterMkLst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4230070606" sldId="2147484784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2974929477" sldId="2147484785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4085004399" sldId="2147484786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784770275" sldId="2147484787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86322715" sldId="2147484788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605450558" sldId="2147484789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745213282" sldId="2147484790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730853407" sldId="2147484791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3795797184" sldId="2147484792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517205443" sldId="2147484793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654443517" sldId="2147484794"/>
          </pc:sldLayoutMkLst>
        </pc:sldLayoutChg>
      </pc:sldMasterChg>
      <pc:sldMasterChg chg="del delSldLayout">
        <pc:chgData name="Wei Li" userId="fae33518c2e5a771" providerId="LiveId" clId="{9F90E46A-48FF-4D7C-962C-6CAEB56ED217}" dt="2024-09-22T03:29:03.046" v="6" actId="47"/>
        <pc:sldMasterMkLst>
          <pc:docMk/>
          <pc:sldMasterMk cId="3924301890" sldId="2147484795"/>
        </pc:sldMasterMkLst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329143877" sldId="2147484796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819824764" sldId="2147484797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837864283" sldId="2147484798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156078288" sldId="2147484799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333558444" sldId="2147484800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457510201" sldId="2147484801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438746666" sldId="2147484802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634396396" sldId="2147484803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2651060189" sldId="2147484804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04586828" sldId="2147484805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327658923" sldId="2147484806"/>
          </pc:sldLayoutMkLst>
        </pc:sldLayoutChg>
      </pc:sldMasterChg>
      <pc:sldMasterChg chg="del delSldLayout">
        <pc:chgData name="Wei Li" userId="fae33518c2e5a771" providerId="LiveId" clId="{9F90E46A-48FF-4D7C-962C-6CAEB56ED217}" dt="2024-09-22T03:25:24.699" v="0" actId="47"/>
        <pc:sldMasterMkLst>
          <pc:docMk/>
          <pc:sldMasterMk cId="1657588526" sldId="2147484807"/>
        </pc:sldMasterMkLst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700269953" sldId="2147484808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53089137" sldId="2147484809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727357590" sldId="2147484810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4578703" sldId="2147484811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981172149" sldId="2147484812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308498558" sldId="2147484813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674577017" sldId="2147484814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735734078" sldId="2147484815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1115234433" sldId="2147484816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387903382" sldId="2147484817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968027979" sldId="2147484818"/>
          </pc:sldLayoutMkLst>
        </pc:sldLayoutChg>
      </pc:sldMasterChg>
    </pc:docChg>
  </pc:docChgLst>
  <pc:docChgLst>
    <pc:chgData name="Wei Li" userId="fae33518c2e5a771" providerId="LiveId" clId="{02F478B9-D74A-4C94-B4F5-05113938DE46}"/>
    <pc:docChg chg="undo custSel delSld modSld delMainMaster">
      <pc:chgData name="Wei Li" userId="fae33518c2e5a771" providerId="LiveId" clId="{02F478B9-D74A-4C94-B4F5-05113938DE46}" dt="2024-01-07T03:14:00.045" v="96" actId="20577"/>
      <pc:docMkLst>
        <pc:docMk/>
      </pc:docMkLst>
      <pc:sldChg chg="del">
        <pc:chgData name="Wei Li" userId="fae33518c2e5a771" providerId="LiveId" clId="{02F478B9-D74A-4C94-B4F5-05113938DE46}" dt="2024-01-07T02:42:14.857" v="19" actId="2696"/>
        <pc:sldMkLst>
          <pc:docMk/>
          <pc:sldMk cId="2977915630" sldId="270"/>
        </pc:sldMkLst>
      </pc:sldChg>
      <pc:sldChg chg="del">
        <pc:chgData name="Wei Li" userId="fae33518c2e5a771" providerId="LiveId" clId="{02F478B9-D74A-4C94-B4F5-05113938DE46}" dt="2024-01-07T02:48:48.060" v="22" actId="47"/>
        <pc:sldMkLst>
          <pc:docMk/>
          <pc:sldMk cId="3185611366" sldId="271"/>
        </pc:sldMkLst>
      </pc:sldChg>
      <pc:sldChg chg="modSp mod">
        <pc:chgData name="Wei Li" userId="fae33518c2e5a771" providerId="LiveId" clId="{02F478B9-D74A-4C94-B4F5-05113938DE46}" dt="2024-01-07T03:10:37.552" v="33" actId="122"/>
        <pc:sldMkLst>
          <pc:docMk/>
          <pc:sldMk cId="1095009189" sldId="27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222512260" sldId="28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137529745" sldId="28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232776956" sldId="28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81832354" sldId="28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767831390" sldId="28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724627035" sldId="28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330324670" sldId="289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852578393" sldId="290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1195371506" sldId="367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2388626012" sldId="368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0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1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2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3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4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2058151511" sldId="375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628451326" sldId="584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105565174" sldId="58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167571595" sldId="586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3955251135" sldId="587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718765077" sldId="588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475995483" sldId="590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1639027986" sldId="591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3375016331" sldId="593"/>
        </pc:sldMkLst>
      </pc:sldChg>
      <pc:sldChg chg="del">
        <pc:chgData name="Wei Li" userId="fae33518c2e5a771" providerId="LiveId" clId="{02F478B9-D74A-4C94-B4F5-05113938DE46}" dt="2024-01-07T02:40:42.790" v="16" actId="47"/>
        <pc:sldMkLst>
          <pc:docMk/>
          <pc:sldMk cId="3625117751" sldId="594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578939241" sldId="599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501580723" sldId="60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320129919" sldId="60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982900318" sldId="606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670163330" sldId="61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206886519" sldId="613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067891484" sldId="61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4028865134" sldId="61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4180309733" sldId="618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485727046" sldId="62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630676844" sldId="621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931406828" sldId="62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565972069" sldId="623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103407985" sldId="62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681890310" sldId="628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264597081" sldId="629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64627977" sldId="63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322911972" sldId="63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538777830" sldId="64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0" sldId="64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032839271" sldId="64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58588078" sldId="64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38293677" sldId="64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97915793" sldId="64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105446818" sldId="64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60722172" sldId="648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79788265" sldId="1019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32953578" sldId="1020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40590940" sldId="1021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555876138" sldId="102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959685761" sldId="102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65961927" sldId="102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4159076522" sldId="102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568854960" sldId="102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583768251" sldId="1027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1994590001" sldId="1317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839846157" sldId="1318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4041933049" sldId="1331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2777115507" sldId="1332"/>
        </pc:sldMkLst>
      </pc:sldChg>
      <pc:sldChg chg="modSp mod">
        <pc:chgData name="Wei Li" userId="fae33518c2e5a771" providerId="LiveId" clId="{02F478B9-D74A-4C94-B4F5-05113938DE46}" dt="2024-01-07T03:11:41.030" v="43" actId="255"/>
        <pc:sldMkLst>
          <pc:docMk/>
          <pc:sldMk cId="521323180" sldId="3898"/>
        </pc:sldMkLst>
      </pc:sldChg>
      <pc:sldChg chg="modSp mod">
        <pc:chgData name="Wei Li" userId="fae33518c2e5a771" providerId="LiveId" clId="{02F478B9-D74A-4C94-B4F5-05113938DE46}" dt="2024-01-07T03:14:00.045" v="96" actId="20577"/>
        <pc:sldMkLst>
          <pc:docMk/>
          <pc:sldMk cId="1187257088" sldId="3973"/>
        </pc:sldMkLst>
      </pc:sldChg>
      <pc:sldChg chg="modSp mod">
        <pc:chgData name="Wei Li" userId="fae33518c2e5a771" providerId="LiveId" clId="{02F478B9-D74A-4C94-B4F5-05113938DE46}" dt="2024-01-07T02:37:14.239" v="11"/>
        <pc:sldMkLst>
          <pc:docMk/>
          <pc:sldMk cId="939554979" sldId="3976"/>
        </pc:sldMkLst>
      </pc:sldChg>
      <pc:sldChg chg="del">
        <pc:chgData name="Wei Li" userId="fae33518c2e5a771" providerId="LiveId" clId="{02F478B9-D74A-4C94-B4F5-05113938DE46}" dt="2024-01-07T02:37:22.338" v="12" actId="47"/>
        <pc:sldMkLst>
          <pc:docMk/>
          <pc:sldMk cId="1441545845" sldId="4045"/>
        </pc:sldMkLst>
      </pc:sldChg>
      <pc:sldChg chg="modSp mod">
        <pc:chgData name="Wei Li" userId="fae33518c2e5a771" providerId="LiveId" clId="{02F478B9-D74A-4C94-B4F5-05113938DE46}" dt="2024-01-07T03:12:00.256" v="44"/>
        <pc:sldMkLst>
          <pc:docMk/>
          <pc:sldMk cId="1355953003" sldId="5616"/>
        </pc:sldMkLst>
      </pc:sldChg>
      <pc:sldChg chg="del">
        <pc:chgData name="Wei Li" userId="fae33518c2e5a771" providerId="LiveId" clId="{02F478B9-D74A-4C94-B4F5-05113938DE46}" dt="2024-01-07T03:11:08.025" v="38" actId="47"/>
        <pc:sldMkLst>
          <pc:docMk/>
          <pc:sldMk cId="4185961323" sldId="561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744112104" sldId="5623"/>
        </pc:sldMkLst>
      </pc:sldChg>
      <pc:sldChg chg="del">
        <pc:chgData name="Wei Li" userId="fae33518c2e5a771" providerId="LiveId" clId="{02F478B9-D74A-4C94-B4F5-05113938DE46}" dt="2024-01-07T03:11:08.025" v="38" actId="47"/>
        <pc:sldMkLst>
          <pc:docMk/>
          <pc:sldMk cId="3066494377" sldId="5624"/>
        </pc:sldMkLst>
      </pc:sldChg>
      <pc:sldChg chg="modSp mod">
        <pc:chgData name="Wei Li" userId="fae33518c2e5a771" providerId="LiveId" clId="{02F478B9-D74A-4C94-B4F5-05113938DE46}" dt="2024-01-07T02:47:45.656" v="21" actId="14100"/>
        <pc:sldMkLst>
          <pc:docMk/>
          <pc:sldMk cId="0" sldId="5628"/>
        </pc:sldMkLst>
      </pc:sldChg>
      <pc:sldChg chg="modSp mod">
        <pc:chgData name="Wei Li" userId="fae33518c2e5a771" providerId="LiveId" clId="{02F478B9-D74A-4C94-B4F5-05113938DE46}" dt="2024-01-07T02:51:34.097" v="24" actId="14100"/>
        <pc:sldMkLst>
          <pc:docMk/>
          <pc:sldMk cId="1833093367" sldId="5629"/>
        </pc:sldMkLst>
      </pc:sld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4188046521" sldId="2147483982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595849464" sldId="214748398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807604513" sldId="214748398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299156377" sldId="214748398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243329724" sldId="214748398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169542662" sldId="214748398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3784564070" sldId="214748398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2649824004" sldId="214748398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784714606" sldId="214748399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2554780813" sldId="214748399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49374506" sldId="214748399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264108968" sldId="2147483993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2769752089" sldId="2147483994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333773177" sldId="214748399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4261742481" sldId="214748399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771966928" sldId="214748399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80758521" sldId="214748399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513866459" sldId="214748399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815500957" sldId="214748400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869555211" sldId="214748400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282126693" sldId="214748400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3393395028" sldId="214748400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542106568" sldId="214748400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039942108" sldId="2147484005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173349180" sldId="2147484006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104786688" sldId="214748400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539126767" sldId="214748400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159780176" sldId="214748400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1502437009" sldId="214748401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219593592" sldId="214748401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691891558" sldId="214748401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2313089775" sldId="214748401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09788324" sldId="214748401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010222989" sldId="214748401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1587072557" sldId="214748401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810474719" sldId="2147484017"/>
          </pc:sldLayoutMkLst>
        </pc:sldLayoutChg>
      </pc:sldMasterChg>
      <pc:sldMasterChg chg="del delSldLayout">
        <pc:chgData name="Wei Li" userId="fae33518c2e5a771" providerId="LiveId" clId="{02F478B9-D74A-4C94-B4F5-05113938DE46}" dt="2024-01-07T02:41:01.091" v="17" actId="47"/>
        <pc:sldMasterMkLst>
          <pc:docMk/>
          <pc:sldMasterMk cId="1854706986" sldId="2147484018"/>
        </pc:sldMasterMkLst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920900443" sldId="2147484019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661210024" sldId="2147484020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750034809" sldId="2147484021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499953180" sldId="2147484022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1977929048" sldId="2147484023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348578617" sldId="2147484024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851552681" sldId="2147484025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189284846" sldId="2147484026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989749017" sldId="2147484027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112990116" sldId="2147484028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723441995" sldId="2147484029"/>
          </pc:sldLayoutMkLst>
        </pc:sldLayoutChg>
      </pc:sldMasterChg>
      <pc:sldMasterChg chg="del delSldLayout">
        <pc:chgData name="Wei Li" userId="fae33518c2e5a771" providerId="LiveId" clId="{02F478B9-D74A-4C94-B4F5-05113938DE46}" dt="2024-01-07T02:42:14.857" v="19" actId="2696"/>
        <pc:sldMasterMkLst>
          <pc:docMk/>
          <pc:sldMasterMk cId="2392627873" sldId="2147484030"/>
        </pc:sldMasterMkLst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394753197" sldId="2147484031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1257505273" sldId="2147484032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4119422193" sldId="2147484033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93766278" sldId="2147484034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2393847708" sldId="2147484035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529430026" sldId="2147484036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200257786" sldId="2147484037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1027894568" sldId="2147484038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584517547" sldId="2147484039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4116518593" sldId="2147484040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440430608" sldId="2147484041"/>
          </pc:sldLayoutMkLst>
        </pc:sldLayoutChg>
      </pc:sldMasterChg>
      <pc:sldMasterChg chg="del delSldLayout">
        <pc:chgData name="Wei Li" userId="fae33518c2e5a771" providerId="LiveId" clId="{02F478B9-D74A-4C94-B4F5-05113938DE46}" dt="2024-01-07T02:48:48.060" v="22" actId="47"/>
        <pc:sldMasterMkLst>
          <pc:docMk/>
          <pc:sldMasterMk cId="2280952175" sldId="2147484042"/>
        </pc:sldMasterMkLst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4200429325" sldId="2147484043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871492602" sldId="2147484044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410296046" sldId="2147484045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922228162" sldId="2147484046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2686880291" sldId="2147484047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3080265142" sldId="2147484048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568893598" sldId="2147484049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2085528778" sldId="2147484050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17707604" sldId="2147484051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858897096" sldId="2147484052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597281275" sldId="2147484053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28.936" v="14" actId="47"/>
        <pc:sldMasterMkLst>
          <pc:docMk/>
          <pc:sldMasterMk cId="3898070681" sldId="2147484054"/>
        </pc:sldMasterMkLst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3018194345" sldId="2147484055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1028661314" sldId="2147484056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510209642" sldId="2147484057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911925275" sldId="2147484058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859584228" sldId="2147484059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3171207927" sldId="2147484060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566816297" sldId="2147484061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168719531" sldId="2147484062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034929186" sldId="2147484063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629684279" sldId="2147484064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118436825" sldId="2147484065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42.790" v="16" actId="47"/>
        <pc:sldMasterMkLst>
          <pc:docMk/>
          <pc:sldMasterMk cId="2126221265" sldId="2147484066"/>
        </pc:sldMasterMkLst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608137028" sldId="2147484067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02639001" sldId="2147484068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144659720" sldId="2147484069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956719121" sldId="2147484070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098260325" sldId="2147484071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12914722" sldId="2147484072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798919870" sldId="2147484073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34755182" sldId="2147484074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746886381" sldId="2147484075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22856616" sldId="2147484076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4086333620" sldId="2147484077"/>
          </pc:sldLayoutMkLst>
        </pc:sldLayoutChg>
      </pc:sldMasterChg>
    </pc:docChg>
  </pc:docChgLst>
  <pc:docChgLst>
    <pc:chgData name="Wei Li" userId="fae33518c2e5a771" providerId="LiveId" clId="{0F871CF8-2E81-435A-B20D-8982C8558FC0}"/>
    <pc:docChg chg="undo custSel addSld delSld modSld delMainMaster">
      <pc:chgData name="Wei Li" userId="fae33518c2e5a771" providerId="LiveId" clId="{0F871CF8-2E81-435A-B20D-8982C8558FC0}" dt="2024-06-09T05:08:35.190" v="119" actId="2696"/>
      <pc:docMkLst>
        <pc:docMk/>
      </pc:docMkLst>
      <pc:sldChg chg="del">
        <pc:chgData name="Wei Li" userId="fae33518c2e5a771" providerId="LiveId" clId="{0F871CF8-2E81-435A-B20D-8982C8558FC0}" dt="2024-06-09T04:41:39.901" v="43" actId="47"/>
        <pc:sldMkLst>
          <pc:docMk/>
          <pc:sldMk cId="2259308896" sldId="25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77767936" sldId="25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912464418" sldId="25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95663426" sldId="25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53841569" sldId="26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372117977" sldId="26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668304794" sldId="262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513454494" sldId="263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13626649" sldId="26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08652130" sldId="26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90220480" sldId="26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41554029" sldId="26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691493705" sldId="26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64113988" sldId="26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32723494" sldId="27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613732920" sldId="27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56014129" sldId="272"/>
        </pc:sldMkLst>
      </pc:sldChg>
      <pc:sldChg chg="modSp mod">
        <pc:chgData name="Wei Li" userId="fae33518c2e5a771" providerId="LiveId" clId="{0F871CF8-2E81-435A-B20D-8982C8558FC0}" dt="2024-06-09T04:50:23.354" v="56" actId="20577"/>
        <pc:sldMkLst>
          <pc:docMk/>
          <pc:sldMk cId="1095009189" sldId="273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780495413" sldId="27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049027556" sldId="27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059172141" sldId="27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447515568" sldId="28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39562092" sldId="28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37391153" sldId="282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1959768414" sldId="30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088281543" sldId="31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88434307" sldId="32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56395657" sldId="32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898766719" sldId="322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5200235" sldId="323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962027877" sldId="32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271160130" sldId="325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402824597" sldId="32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180051711" sldId="32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56934381" sldId="32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68645418" sldId="329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281845442" sldId="330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874339318" sldId="331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261751277" sldId="332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637158223" sldId="333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442421992" sldId="33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25162414" sldId="33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17545068" sldId="33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194438802" sldId="33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967905526" sldId="33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39807998" sldId="33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142788712" sldId="340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167297842" sldId="342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53269162" sldId="343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17744096" sldId="344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69897919" sldId="345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366933224" sldId="346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878800381" sldId="347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007608166" sldId="348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93106769" sldId="349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607559212" sldId="350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199892332" sldId="351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863628619" sldId="352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63339426" sldId="353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63222622" sldId="354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587633461" sldId="355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084845141" sldId="356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470561829" sldId="357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194933000" sldId="35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955124755" sldId="36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050331" sldId="36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407784251" sldId="42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0" sldId="56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0" sldId="757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4156970286" sldId="849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99215483" sldId="859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654608681" sldId="86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5325998" sldId="86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645792373" sldId="863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37828932" sldId="864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919414659" sldId="865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620608190" sldId="866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089090073" sldId="867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952388347" sldId="868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69924806" sldId="870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632763522" sldId="87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674883112" sldId="87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765843569" sldId="874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84732815" sldId="875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740141072" sldId="876"/>
        </pc:sldMkLst>
      </pc:sldChg>
      <pc:sldChg chg="modSp">
        <pc:chgData name="Wei Li" userId="fae33518c2e5a771" providerId="LiveId" clId="{0F871CF8-2E81-435A-B20D-8982C8558FC0}" dt="2024-06-09T05:02:16.070" v="109"/>
        <pc:sldMkLst>
          <pc:docMk/>
          <pc:sldMk cId="854789590" sldId="3843"/>
        </pc:sldMkLst>
      </pc:sldChg>
      <pc:sldChg chg="modSp mod">
        <pc:chgData name="Wei Li" userId="fae33518c2e5a771" providerId="LiveId" clId="{0F871CF8-2E81-435A-B20D-8982C8558FC0}" dt="2024-06-09T04:52:01.036" v="66" actId="20577"/>
        <pc:sldMkLst>
          <pc:docMk/>
          <pc:sldMk cId="521323180" sldId="3898"/>
        </pc:sldMkLst>
      </pc:sldChg>
      <pc:sldChg chg="modSp mod">
        <pc:chgData name="Wei Li" userId="fae33518c2e5a771" providerId="LiveId" clId="{0F871CF8-2E81-435A-B20D-8982C8558FC0}" dt="2024-06-09T04:41:03.869" v="42" actId="20577"/>
        <pc:sldMkLst>
          <pc:docMk/>
          <pc:sldMk cId="1187257088" sldId="3973"/>
        </pc:sldMkLst>
      </pc:sldChg>
      <pc:sldChg chg="modSp mod">
        <pc:chgData name="Wei Li" userId="fae33518c2e5a771" providerId="LiveId" clId="{0F871CF8-2E81-435A-B20D-8982C8558FC0}" dt="2024-06-09T04:46:54.374" v="52"/>
        <pc:sldMkLst>
          <pc:docMk/>
          <pc:sldMk cId="939554979" sldId="3976"/>
        </pc:sldMkLst>
      </pc:sldChg>
      <pc:sldChg chg="del">
        <pc:chgData name="Wei Li" userId="fae33518c2e5a771" providerId="LiveId" clId="{0F871CF8-2E81-435A-B20D-8982C8558FC0}" dt="2024-06-09T04:37:20.018" v="0" actId="2696"/>
        <pc:sldMkLst>
          <pc:docMk/>
          <pc:sldMk cId="1833093367" sldId="5629"/>
        </pc:sldMkLst>
      </pc:sldChg>
      <pc:sldChg chg="modSp mod">
        <pc:chgData name="Wei Li" userId="fae33518c2e5a771" providerId="LiveId" clId="{0F871CF8-2E81-435A-B20D-8982C8558FC0}" dt="2024-06-09T04:55:59.506" v="104" actId="20577"/>
        <pc:sldMkLst>
          <pc:docMk/>
          <pc:sldMk cId="1020159893" sldId="5732"/>
        </pc:sldMkLst>
      </pc:sldChg>
      <pc:sldChg chg="modSp mod">
        <pc:chgData name="Wei Li" userId="fae33518c2e5a771" providerId="LiveId" clId="{0F871CF8-2E81-435A-B20D-8982C8558FC0}" dt="2024-06-09T04:55:33.534" v="100" actId="20577"/>
        <pc:sldMkLst>
          <pc:docMk/>
          <pc:sldMk cId="2445843814" sldId="5733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5640745" sldId="573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927977157" sldId="573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33432232" sldId="573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359660861" sldId="573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88018873" sldId="573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212325101" sldId="573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100458821" sldId="5740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2894551787" sldId="5741"/>
        </pc:sldMkLst>
      </pc:sldChg>
      <pc:sldChg chg="modSp mod">
        <pc:chgData name="Wei Li" userId="fae33518c2e5a771" providerId="LiveId" clId="{0F871CF8-2E81-435A-B20D-8982C8558FC0}" dt="2024-06-09T04:55:11.313" v="96" actId="20577"/>
        <pc:sldMkLst>
          <pc:docMk/>
          <pc:sldMk cId="2457818126" sldId="5742"/>
        </pc:sldMkLst>
      </pc:sldChg>
      <pc:sldChg chg="delSp modSp mod">
        <pc:chgData name="Wei Li" userId="fae33518c2e5a771" providerId="LiveId" clId="{0F871CF8-2E81-435A-B20D-8982C8558FC0}" dt="2024-06-09T04:42:56.301" v="46" actId="1076"/>
        <pc:sldMkLst>
          <pc:docMk/>
          <pc:sldMk cId="2483010979" sldId="5745"/>
        </pc:sldMkLst>
      </pc:sldChg>
      <pc:sldChg chg="modSp add mod">
        <pc:chgData name="Wei Li" userId="fae33518c2e5a771" providerId="LiveId" clId="{0F871CF8-2E81-435A-B20D-8982C8558FC0}" dt="2024-06-09T04:54:48.287" v="91" actId="6549"/>
        <pc:sldMkLst>
          <pc:docMk/>
          <pc:sldMk cId="3051508905" sldId="5749"/>
        </pc:sldMkLst>
      </pc:sldChg>
      <pc:sldChg chg="modSp add mod">
        <pc:chgData name="Wei Li" userId="fae33518c2e5a771" providerId="LiveId" clId="{0F871CF8-2E81-435A-B20D-8982C8558FC0}" dt="2024-06-09T04:54:32.523" v="87" actId="20577"/>
        <pc:sldMkLst>
          <pc:docMk/>
          <pc:sldMk cId="1885962111" sldId="5750"/>
        </pc:sldMkLst>
      </pc:sldChg>
      <pc:sldChg chg="modSp add mod">
        <pc:chgData name="Wei Li" userId="fae33518c2e5a771" providerId="LiveId" clId="{0F871CF8-2E81-435A-B20D-8982C8558FC0}" dt="2024-06-09T04:56:20.917" v="106" actId="20577"/>
        <pc:sldMkLst>
          <pc:docMk/>
          <pc:sldMk cId="1987632193" sldId="5751"/>
        </pc:sldMkLst>
      </pc:sldChg>
      <pc:sldChg chg="addSp delSp modSp new del modAnim">
        <pc:chgData name="Wei Li" userId="fae33518c2e5a771" providerId="LiveId" clId="{0F871CF8-2E81-435A-B20D-8982C8558FC0}" dt="2024-06-09T05:08:35.190" v="119" actId="2696"/>
        <pc:sldMkLst>
          <pc:docMk/>
          <pc:sldMk cId="290097001" sldId="5752"/>
        </pc:sldMkLst>
      </pc:sldChg>
      <pc:sldMasterChg chg="del delSldLayout">
        <pc:chgData name="Wei Li" userId="fae33518c2e5a771" providerId="LiveId" clId="{0F871CF8-2E81-435A-B20D-8982C8558FC0}" dt="2024-06-09T04:39:30.085" v="1" actId="47"/>
        <pc:sldMasterMkLst>
          <pc:docMk/>
          <pc:sldMasterMk cId="2553598052" sldId="2147484417"/>
        </pc:sldMasterMkLst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787516935" sldId="2147484418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964553088" sldId="2147484419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627216710" sldId="2147484420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131516010" sldId="2147484421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057567643" sldId="2147484422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219784334" sldId="2147484423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016969976" sldId="2147484424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628458614" sldId="2147484425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455675430" sldId="2147484426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172199386" sldId="2147484427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481804424" sldId="2147484428"/>
          </pc:sldLayoutMkLst>
        </pc:sldLayoutChg>
      </pc:sldMasterChg>
      <pc:sldMasterChg chg="del delSldLayout">
        <pc:chgData name="Wei Li" userId="fae33518c2e5a771" providerId="LiveId" clId="{0F871CF8-2E81-435A-B20D-8982C8558FC0}" dt="2024-06-09T04:37:20.018" v="0" actId="2696"/>
        <pc:sldMasterMkLst>
          <pc:docMk/>
          <pc:sldMasterMk cId="1594537532" sldId="2147484429"/>
        </pc:sldMasterMkLst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371506615" sldId="2147484430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615757349" sldId="2147484431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856229528" sldId="2147484432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756611491" sldId="2147484433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262569091" sldId="2147484434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862861684" sldId="2147484435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354356408" sldId="2147484436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656884935" sldId="2147484437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104755208" sldId="2147484438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736421357" sldId="2147484439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462693774" sldId="2147484440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4140914368" sldId="2147484441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286659816" sldId="214748444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873133690" sldId="214748444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824523348" sldId="214748444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447351904" sldId="214748444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481229252" sldId="214748444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1388358080" sldId="214748444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999201720" sldId="214748444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1417272261" sldId="214748444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260794428" sldId="214748445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2534145823" sldId="214748445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64163147" sldId="2147484452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3376691527" sldId="2147484453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454008501" sldId="214748445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3657447429" sldId="214748445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4239059333" sldId="214748445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860195217" sldId="214748445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415036749" sldId="214748445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597216433" sldId="214748445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1058465264" sldId="214748446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99309080" sldId="214748446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3805006627" sldId="214748446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1720399268" sldId="214748446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703523749" sldId="2147484464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1808609165" sldId="2147484465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063097140" sldId="214748446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3680033305" sldId="214748446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2120841" sldId="214748446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821379970" sldId="214748446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569582829" sldId="214748447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3166452250" sldId="214748447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628681879" sldId="214748447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30195477" sldId="214748447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77004442" sldId="214748447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066834954" sldId="214748447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388063723" sldId="2147484476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4287801831" sldId="2147484477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020968031" sldId="214748447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766856558" sldId="214748447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705793326" sldId="214748448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789499961" sldId="214748448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157479100" sldId="214748448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800104973" sldId="214748448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816283171" sldId="214748448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001762050" sldId="214748448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826420813" sldId="214748448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01974127" sldId="214748448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447318876" sldId="2147484488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872619" sldId="2147484489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233955385" sldId="214748449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897710373" sldId="214748449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774837431" sldId="214748449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708626379" sldId="214748449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717102912" sldId="214748449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636697618" sldId="214748449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155605648" sldId="214748449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666833303" sldId="214748449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250335254" sldId="214748449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042475948" sldId="214748449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912530353" sldId="214748450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702179426" sldId="214748450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216605385" sldId="214748450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177386414" sldId="2147484503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2047307408" sldId="2147484504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934831824" sldId="214748450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866572512" sldId="214748450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588421654" sldId="214748450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998547569" sldId="214748450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212371468" sldId="214748450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295696184" sldId="214748451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2159903454" sldId="214748451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701757320" sldId="214748451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138379120" sldId="214748451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177041217" sldId="214748451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11319137" sldId="2147484515"/>
          </pc:sldLayoutMkLst>
        </pc:sldLayoutChg>
      </pc:sldMasterChg>
      <pc:sldMasterChg chg="del delSldLayout">
        <pc:chgData name="Wei Li" userId="fae33518c2e5a771" providerId="LiveId" clId="{0F871CF8-2E81-435A-B20D-8982C8558FC0}" dt="2024-06-09T04:56:51.022" v="107" actId="47"/>
        <pc:sldMasterMkLst>
          <pc:docMk/>
          <pc:sldMasterMk cId="3237731563" sldId="2147484516"/>
        </pc:sldMasterMkLst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856033735" sldId="2147484517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928477798" sldId="2147484518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4009012757" sldId="2147484519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405895903" sldId="2147484520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734462004" sldId="2147484521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590499294" sldId="2147484522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496843159" sldId="2147484523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835257491" sldId="2147484524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208870045" sldId="2147484525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3507207945" sldId="2147484526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421950945" sldId="2147484527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2953926861" sldId="2147484528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692229505" sldId="214748452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761593732" sldId="214748453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3141414709" sldId="214748453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73758811" sldId="214748453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36308632" sldId="214748453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208793652" sldId="214748453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4278939611" sldId="214748453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865391539" sldId="214748453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775768210" sldId="214748453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767132577" sldId="214748453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324043474" sldId="214748453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926497861" sldId="2147484540"/>
          </pc:sldLayoutMkLst>
        </pc:sldLayoutChg>
      </pc:sldMasterChg>
    </pc:docChg>
  </pc:docChgLst>
  <pc:docChgLst>
    <pc:chgData name="Wei Li" userId="fae33518c2e5a771" providerId="LiveId" clId="{9FD37FFB-7B56-4B72-892B-04314B687B23}"/>
    <pc:docChg chg="undo custSel addSld delSld modSld delMainMaster">
      <pc:chgData name="Wei Li" userId="fae33518c2e5a771" providerId="LiveId" clId="{9FD37FFB-7B56-4B72-892B-04314B687B23}" dt="2023-12-17T01:34:10.665" v="82" actId="6549"/>
      <pc:docMkLst>
        <pc:docMk/>
      </pc:docMkLst>
      <pc:sldChg chg="del">
        <pc:chgData name="Wei Li" userId="fae33518c2e5a771" providerId="LiveId" clId="{9FD37FFB-7B56-4B72-892B-04314B687B23}" dt="2023-12-17T00:36:48.934" v="0" actId="47"/>
        <pc:sldMkLst>
          <pc:docMk/>
          <pc:sldMk cId="3586180576" sldId="256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30666226" sldId="25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735076479" sldId="258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30023925" sldId="259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4082821779" sldId="260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482783441" sldId="26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2991386546" sldId="262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017741457" sldId="26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150652686" sldId="26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802046630" sldId="265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228989110" sldId="266"/>
        </pc:sldMkLst>
      </pc:sldChg>
      <pc:sldChg chg="delSp mod">
        <pc:chgData name="Wei Li" userId="fae33518c2e5a771" providerId="LiveId" clId="{9FD37FFB-7B56-4B72-892B-04314B687B23}" dt="2023-12-17T00:56:44.993" v="14" actId="478"/>
        <pc:sldMkLst>
          <pc:docMk/>
          <pc:sldMk cId="3185611366" sldId="271"/>
        </pc:sldMkLst>
      </pc:sldChg>
      <pc:sldChg chg="modSp mod">
        <pc:chgData name="Wei Li" userId="fae33518c2e5a771" providerId="LiveId" clId="{9FD37FFB-7B56-4B72-892B-04314B687B23}" dt="2023-12-17T01:31:46.800" v="58" actId="14100"/>
        <pc:sldMkLst>
          <pc:docMk/>
          <pc:sldMk cId="1095009189" sldId="27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288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376698442" sldId="30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53909383" sldId="40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5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69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7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51088869" sldId="672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19736192" sldId="67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372461617" sldId="67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533032609" sldId="675"/>
        </pc:sldMkLst>
      </pc:sldChg>
      <pc:sldChg chg="modSp mod">
        <pc:chgData name="Wei Li" userId="fae33518c2e5a771" providerId="LiveId" clId="{9FD37FFB-7B56-4B72-892B-04314B687B23}" dt="2023-12-17T01:33:23.880" v="71" actId="20577"/>
        <pc:sldMkLst>
          <pc:docMk/>
          <pc:sldMk cId="521323180" sldId="3898"/>
        </pc:sldMkLst>
      </pc:sldChg>
      <pc:sldChg chg="modSp mod">
        <pc:chgData name="Wei Li" userId="fae33518c2e5a771" providerId="LiveId" clId="{9FD37FFB-7B56-4B72-892B-04314B687B23}" dt="2023-12-17T00:54:21.338" v="12" actId="20577"/>
        <pc:sldMkLst>
          <pc:docMk/>
          <pc:sldMk cId="1187257088" sldId="3973"/>
        </pc:sldMkLst>
      </pc:sldChg>
      <pc:sldChg chg="modSp mod">
        <pc:chgData name="Wei Li" userId="fae33518c2e5a771" providerId="LiveId" clId="{9FD37FFB-7B56-4B72-892B-04314B687B23}" dt="2023-12-17T01:03:51.835" v="35" actId="20577"/>
        <pc:sldMkLst>
          <pc:docMk/>
          <pc:sldMk cId="939554979" sldId="3976"/>
        </pc:sldMkLst>
      </pc:sldChg>
      <pc:sldChg chg="modSp mod">
        <pc:chgData name="Wei Li" userId="fae33518c2e5a771" providerId="LiveId" clId="{9FD37FFB-7B56-4B72-892B-04314B687B23}" dt="2023-12-17T01:04:04.508" v="38" actId="6549"/>
        <pc:sldMkLst>
          <pc:docMk/>
          <pc:sldMk cId="1441545845" sldId="4045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877897862" sldId="4046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21772957" sldId="5584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153768213" sldId="5585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078335584" sldId="5586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733787735" sldId="5587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48845382" sldId="5588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2251201088" sldId="5589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487219830" sldId="5590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1804784486" sldId="5591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2532453098" sldId="5592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3271475250" sldId="5593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3430526629" sldId="5594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1696001160" sldId="5595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6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8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9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600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912457390" sldId="5601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622078305" sldId="5602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275492051" sldId="5603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667284626" sldId="5604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69562513" sldId="5605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47864709" sldId="5606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357984407" sldId="560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985724323" sldId="5608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053880349" sldId="5609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11038528" sldId="5610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123581761" sldId="5611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296887727" sldId="5612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668524255" sldId="5613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557026630" sldId="5614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714902703" sldId="5615"/>
        </pc:sldMkLst>
      </pc:sldChg>
      <pc:sldChg chg="modSp mod">
        <pc:chgData name="Wei Li" userId="fae33518c2e5a771" providerId="LiveId" clId="{9FD37FFB-7B56-4B72-892B-04314B687B23}" dt="2023-12-17T01:33:40.283" v="77" actId="6549"/>
        <pc:sldMkLst>
          <pc:docMk/>
          <pc:sldMk cId="1355953003" sldId="5616"/>
        </pc:sldMkLst>
      </pc:sldChg>
      <pc:sldChg chg="modSp mod">
        <pc:chgData name="Wei Li" userId="fae33518c2e5a771" providerId="LiveId" clId="{9FD37FFB-7B56-4B72-892B-04314B687B23}" dt="2023-12-17T01:33:57.485" v="80" actId="20577"/>
        <pc:sldMkLst>
          <pc:docMk/>
          <pc:sldMk cId="4185961323" sldId="5617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890855024" sldId="5618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154389876" sldId="5619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4232408352" sldId="5620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37059822" sldId="5621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2698137942" sldId="5622"/>
        </pc:sldMkLst>
      </pc:sldChg>
      <pc:sldChg chg="modSp add mod">
        <pc:chgData name="Wei Li" userId="fae33518c2e5a771" providerId="LiveId" clId="{9FD37FFB-7B56-4B72-892B-04314B687B23}" dt="2023-12-17T01:34:10.665" v="82" actId="6549"/>
        <pc:sldMkLst>
          <pc:docMk/>
          <pc:sldMk cId="3066494377" sldId="5624"/>
        </pc:sldMkLst>
      </pc:sld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3060488283" sldId="2147483898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914910287" sldId="214748389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196864306" sldId="214748390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787301174" sldId="214748390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3883735078" sldId="214748390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912923089" sldId="214748390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4253348305" sldId="214748390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216171210" sldId="214748390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342153821" sldId="214748390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493781524" sldId="214748390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963469662" sldId="214748390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793713213" sldId="2147483909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2622638729" sldId="2147483910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228029560" sldId="214748391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199910594" sldId="214748391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38206762" sldId="214748391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532555921" sldId="214748391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3050647693" sldId="214748391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446841800" sldId="214748391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3854418964" sldId="214748391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847244293" sldId="214748391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262041834" sldId="214748391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436787632" sldId="214748392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507598823" sldId="2147483921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4108457210" sldId="2147483922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748086934" sldId="214748392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235166658" sldId="214748392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223117303" sldId="214748392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18657015" sldId="214748392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95578347" sldId="214748392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05199595" sldId="214748392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188384727" sldId="214748392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93214177" sldId="214748393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666362082" sldId="214748393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396496079" sldId="214748393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2770377177" sldId="2147483933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1275463872" sldId="2147483934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3337230533" sldId="214748393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830739955" sldId="214748393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4594389" sldId="214748393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20531790" sldId="214748393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4073376990" sldId="214748393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4000046156" sldId="214748394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3597492143" sldId="214748394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1288457211" sldId="214748394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785186425" sldId="214748394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500759346" sldId="214748394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14658984" sldId="2147483945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3606955719" sldId="2147483946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690262729" sldId="214748394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492671383" sldId="214748394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968259580" sldId="214748394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3583035526" sldId="214748395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4090927379" sldId="214748395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877054621" sldId="214748395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4113933007" sldId="214748395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787311717" sldId="214748395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339395378" sldId="214748395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736301799" sldId="214748395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98283363" sldId="2147483957"/>
          </pc:sldLayoutMkLst>
        </pc:sldLayoutChg>
      </pc:sldMasterChg>
      <pc:sldMasterChg chg="del delSldLayout">
        <pc:chgData name="Wei Li" userId="fae33518c2e5a771" providerId="LiveId" clId="{9FD37FFB-7B56-4B72-892B-04314B687B23}" dt="2023-12-17T00:56:21.515" v="13" actId="47"/>
        <pc:sldMasterMkLst>
          <pc:docMk/>
          <pc:sldMasterMk cId="115187983" sldId="2147483958"/>
        </pc:sldMasterMkLst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428039120" sldId="2147483959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677806329" sldId="2147483960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407172366" sldId="2147483961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083080725" sldId="2147483962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353786333" sldId="2147483963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104289633" sldId="2147483964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4101396398" sldId="2147483965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1897575857" sldId="2147483966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950548967" sldId="2147483967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898408394" sldId="2147483968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170295941" sldId="2147483969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3618101192" sldId="2147483982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3047721953" sldId="214748398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675904544" sldId="214748398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1545364632" sldId="214748398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982383879" sldId="214748398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933554854" sldId="214748398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654517576" sldId="214748398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1920134053" sldId="214748398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3320948498" sldId="214748399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269617017" sldId="214748399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644477974" sldId="214748399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4018127676" sldId="2147483993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2470117495" sldId="2147483994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154499143" sldId="214748399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809803198" sldId="214748399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84430691" sldId="214748399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019584969" sldId="214748399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196906816" sldId="214748399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812893214" sldId="214748400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403228794" sldId="214748400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749069890" sldId="214748400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43773276" sldId="214748400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4164243546" sldId="214748400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621309693" sldId="2147484005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1596110022" sldId="2147484006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802365819" sldId="214748400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565544578" sldId="214748400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713012212" sldId="214748400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4020274755" sldId="214748401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748755077" sldId="214748401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931868091" sldId="214748401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937762634" sldId="214748401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954925761" sldId="214748401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473430755" sldId="214748401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615272725" sldId="214748401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070268037" sldId="214748401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915295981" sldId="214748401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564519398" sldId="2147484019"/>
          </pc:sldLayoutMkLst>
        </pc:sldLayoutChg>
      </pc:sldMasterChg>
    </pc:docChg>
  </pc:docChgLst>
  <pc:docChgLst>
    <pc:chgData name="Wei Li" userId="fae33518c2e5a771" providerId="LiveId" clId="{16BEFFC8-9FE1-41BB-9C54-15C44ABFE51C}"/>
    <pc:docChg chg="custSel delSld modSld sldOrd delMainMaster modMainMaster">
      <pc:chgData name="Wei Li" userId="fae33518c2e5a771" providerId="LiveId" clId="{16BEFFC8-9FE1-41BB-9C54-15C44ABFE51C}" dt="2024-12-01T13:41:21.283" v="71" actId="2696"/>
      <pc:docMkLst>
        <pc:docMk/>
      </pc:docMkLst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57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3510821268" sldId="257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258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259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260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61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1725095104" sldId="261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62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1293681998" sldId="262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263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64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3646828858" sldId="264"/>
        </pc:sldMkLst>
      </pc:sldChg>
      <pc:sldChg chg="del">
        <pc:chgData name="Wei Li" userId="fae33518c2e5a771" providerId="LiveId" clId="{16BEFFC8-9FE1-41BB-9C54-15C44ABFE51C}" dt="2024-12-01T03:23:45.446" v="37" actId="47"/>
        <pc:sldMkLst>
          <pc:docMk/>
          <pc:sldMk cId="0" sldId="265"/>
        </pc:sldMkLst>
      </pc:sldChg>
      <pc:sldChg chg="del">
        <pc:chgData name="Wei Li" userId="fae33518c2e5a771" providerId="LiveId" clId="{16BEFFC8-9FE1-41BB-9C54-15C44ABFE51C}" dt="2024-12-01T03:23:45.446" v="37" actId="47"/>
        <pc:sldMkLst>
          <pc:docMk/>
          <pc:sldMk cId="0" sldId="266"/>
        </pc:sldMkLst>
      </pc:sldChg>
      <pc:sldChg chg="del">
        <pc:chgData name="Wei Li" userId="fae33518c2e5a771" providerId="LiveId" clId="{16BEFFC8-9FE1-41BB-9C54-15C44ABFE51C}" dt="2024-12-01T03:23:45.446" v="37" actId="47"/>
        <pc:sldMkLst>
          <pc:docMk/>
          <pc:sldMk cId="0" sldId="267"/>
        </pc:sldMkLst>
      </pc:sldChg>
      <pc:sldChg chg="del">
        <pc:chgData name="Wei Li" userId="fae33518c2e5a771" providerId="LiveId" clId="{16BEFFC8-9FE1-41BB-9C54-15C44ABFE51C}" dt="2024-12-01T03:23:45.446" v="37" actId="47"/>
        <pc:sldMkLst>
          <pc:docMk/>
          <pc:sldMk cId="0" sldId="268"/>
        </pc:sldMkLst>
      </pc:sldChg>
      <pc:sldChg chg="del">
        <pc:chgData name="Wei Li" userId="fae33518c2e5a771" providerId="LiveId" clId="{16BEFFC8-9FE1-41BB-9C54-15C44ABFE51C}" dt="2024-12-01T03:23:49.789" v="38" actId="47"/>
        <pc:sldMkLst>
          <pc:docMk/>
          <pc:sldMk cId="0" sldId="269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70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2325861236" sldId="270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71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72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1515734846" sldId="272"/>
        </pc:sldMkLst>
      </pc:sldChg>
      <pc:sldChg chg="modSp mod">
        <pc:chgData name="Wei Li" userId="fae33518c2e5a771" providerId="LiveId" clId="{16BEFFC8-9FE1-41BB-9C54-15C44ABFE51C}" dt="2024-12-01T03:33:46.571" v="60" actId="20577"/>
        <pc:sldMkLst>
          <pc:docMk/>
          <pc:sldMk cId="1095009189" sldId="273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74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1133439893" sldId="274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75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1583227519" sldId="275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76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2096131599" sldId="276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77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1851536100" sldId="277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78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79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80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81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82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83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84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85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86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87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88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89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90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91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92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93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294"/>
        </pc:sldMkLst>
      </pc:sldChg>
      <pc:sldChg chg="ord">
        <pc:chgData name="Wei Li" userId="fae33518c2e5a771" providerId="LiveId" clId="{16BEFFC8-9FE1-41BB-9C54-15C44ABFE51C}" dt="2024-12-01T03:28:16.126" v="46"/>
        <pc:sldMkLst>
          <pc:docMk/>
          <pc:sldMk cId="0" sldId="318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42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43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45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46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47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48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49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50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51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52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54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55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56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57"/>
        </pc:sldMkLst>
      </pc:sldChg>
      <pc:sldChg chg="del">
        <pc:chgData name="Wei Li" userId="fae33518c2e5a771" providerId="LiveId" clId="{16BEFFC8-9FE1-41BB-9C54-15C44ABFE51C}" dt="2024-12-01T03:23:45.446" v="37" actId="47"/>
        <pc:sldMkLst>
          <pc:docMk/>
          <pc:sldMk cId="0" sldId="358"/>
        </pc:sldMkLst>
      </pc:sldChg>
      <pc:sldChg chg="del">
        <pc:chgData name="Wei Li" userId="fae33518c2e5a771" providerId="LiveId" clId="{16BEFFC8-9FE1-41BB-9C54-15C44ABFE51C}" dt="2024-12-01T03:23:45.446" v="37" actId="47"/>
        <pc:sldMkLst>
          <pc:docMk/>
          <pc:sldMk cId="0" sldId="359"/>
        </pc:sldMkLst>
      </pc:sldChg>
      <pc:sldChg chg="del">
        <pc:chgData name="Wei Li" userId="fae33518c2e5a771" providerId="LiveId" clId="{16BEFFC8-9FE1-41BB-9C54-15C44ABFE51C}" dt="2024-12-01T03:23:45.446" v="37" actId="47"/>
        <pc:sldMkLst>
          <pc:docMk/>
          <pc:sldMk cId="0" sldId="360"/>
        </pc:sldMkLst>
      </pc:sldChg>
      <pc:sldChg chg="del">
        <pc:chgData name="Wei Li" userId="fae33518c2e5a771" providerId="LiveId" clId="{16BEFFC8-9FE1-41BB-9C54-15C44ABFE51C}" dt="2024-12-01T03:23:45.446" v="37" actId="47"/>
        <pc:sldMkLst>
          <pc:docMk/>
          <pc:sldMk cId="0" sldId="361"/>
        </pc:sldMkLst>
      </pc:sldChg>
      <pc:sldChg chg="del">
        <pc:chgData name="Wei Li" userId="fae33518c2e5a771" providerId="LiveId" clId="{16BEFFC8-9FE1-41BB-9C54-15C44ABFE51C}" dt="2024-12-01T03:23:45.446" v="37" actId="47"/>
        <pc:sldMkLst>
          <pc:docMk/>
          <pc:sldMk cId="0" sldId="362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65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66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67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68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369"/>
        </pc:sldMkLst>
      </pc:sldChg>
      <pc:sldChg chg="modSp mod">
        <pc:chgData name="Wei Li" userId="fae33518c2e5a771" providerId="LiveId" clId="{16BEFFC8-9FE1-41BB-9C54-15C44ABFE51C}" dt="2024-12-01T03:35:46.054" v="70" actId="255"/>
        <pc:sldMkLst>
          <pc:docMk/>
          <pc:sldMk cId="252876147" sldId="960"/>
        </pc:sldMkLst>
      </pc:sldChg>
      <pc:sldChg chg="del">
        <pc:chgData name="Wei Li" userId="fae33518c2e5a771" providerId="LiveId" clId="{16BEFFC8-9FE1-41BB-9C54-15C44ABFE51C}" dt="2024-12-01T03:28:21.681" v="47" actId="47"/>
        <pc:sldMkLst>
          <pc:docMk/>
          <pc:sldMk cId="2417170538" sldId="5347"/>
        </pc:sldMkLst>
      </pc:sldChg>
      <pc:sldChg chg="del">
        <pc:chgData name="Wei Li" userId="fae33518c2e5a771" providerId="LiveId" clId="{16BEFFC8-9FE1-41BB-9C54-15C44ABFE51C}" dt="2024-12-01T03:28:21.681" v="47" actId="47"/>
        <pc:sldMkLst>
          <pc:docMk/>
          <pc:sldMk cId="1590046880" sldId="5354"/>
        </pc:sldMkLst>
      </pc:sldChg>
      <pc:sldChg chg="del">
        <pc:chgData name="Wei Li" userId="fae33518c2e5a771" providerId="LiveId" clId="{16BEFFC8-9FE1-41BB-9C54-15C44ABFE51C}" dt="2024-12-01T03:28:21.681" v="47" actId="47"/>
        <pc:sldMkLst>
          <pc:docMk/>
          <pc:sldMk cId="1232388753" sldId="5359"/>
        </pc:sldMkLst>
      </pc:sldChg>
      <pc:sldChg chg="del">
        <pc:chgData name="Wei Li" userId="fae33518c2e5a771" providerId="LiveId" clId="{16BEFFC8-9FE1-41BB-9C54-15C44ABFE51C}" dt="2024-12-01T03:28:21.681" v="47" actId="47"/>
        <pc:sldMkLst>
          <pc:docMk/>
          <pc:sldMk cId="1413051777" sldId="5360"/>
        </pc:sldMkLst>
      </pc:sldChg>
      <pc:sldChg chg="del">
        <pc:chgData name="Wei Li" userId="fae33518c2e5a771" providerId="LiveId" clId="{16BEFFC8-9FE1-41BB-9C54-15C44ABFE51C}" dt="2024-12-01T03:28:21.681" v="47" actId="47"/>
        <pc:sldMkLst>
          <pc:docMk/>
          <pc:sldMk cId="2587955604" sldId="5361"/>
        </pc:sldMkLst>
      </pc:sldChg>
      <pc:sldChg chg="del">
        <pc:chgData name="Wei Li" userId="fae33518c2e5a771" providerId="LiveId" clId="{16BEFFC8-9FE1-41BB-9C54-15C44ABFE51C}" dt="2024-12-01T03:28:21.681" v="47" actId="47"/>
        <pc:sldMkLst>
          <pc:docMk/>
          <pc:sldMk cId="3141086117" sldId="5362"/>
        </pc:sldMkLst>
      </pc:sldChg>
      <pc:sldChg chg="del">
        <pc:chgData name="Wei Li" userId="fae33518c2e5a771" providerId="LiveId" clId="{16BEFFC8-9FE1-41BB-9C54-15C44ABFE51C}" dt="2024-12-01T03:28:21.681" v="47" actId="47"/>
        <pc:sldMkLst>
          <pc:docMk/>
          <pc:sldMk cId="2448062667" sldId="5363"/>
        </pc:sldMkLst>
      </pc:sldChg>
      <pc:sldChg chg="del">
        <pc:chgData name="Wei Li" userId="fae33518c2e5a771" providerId="LiveId" clId="{16BEFFC8-9FE1-41BB-9C54-15C44ABFE51C}" dt="2024-12-01T03:28:21.681" v="47" actId="47"/>
        <pc:sldMkLst>
          <pc:docMk/>
          <pc:sldMk cId="1529812334" sldId="5364"/>
        </pc:sldMkLst>
      </pc:sldChg>
      <pc:sldChg chg="del">
        <pc:chgData name="Wei Li" userId="fae33518c2e5a771" providerId="LiveId" clId="{16BEFFC8-9FE1-41BB-9C54-15C44ABFE51C}" dt="2024-12-01T03:28:21.681" v="47" actId="47"/>
        <pc:sldMkLst>
          <pc:docMk/>
          <pc:sldMk cId="30419478" sldId="5365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0" sldId="5628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5803"/>
        </pc:sldMkLst>
      </pc:sldChg>
      <pc:sldChg chg="del">
        <pc:chgData name="Wei Li" userId="fae33518c2e5a771" providerId="LiveId" clId="{16BEFFC8-9FE1-41BB-9C54-15C44ABFE51C}" dt="2024-12-01T03:19:03.017" v="0" actId="47"/>
        <pc:sldMkLst>
          <pc:docMk/>
          <pc:sldMk cId="0" sldId="5804"/>
        </pc:sldMkLst>
      </pc:sldChg>
      <pc:sldChg chg="del">
        <pc:chgData name="Wei Li" userId="fae33518c2e5a771" providerId="LiveId" clId="{16BEFFC8-9FE1-41BB-9C54-15C44ABFE51C}" dt="2024-12-01T03:23:45.446" v="37" actId="47"/>
        <pc:sldMkLst>
          <pc:docMk/>
          <pc:sldMk cId="0" sldId="5805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5806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5807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5808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5809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5810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5811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5812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5813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5814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5815"/>
        </pc:sldMkLst>
      </pc:sldChg>
      <pc:sldChg chg="del">
        <pc:chgData name="Wei Li" userId="fae33518c2e5a771" providerId="LiveId" clId="{16BEFFC8-9FE1-41BB-9C54-15C44ABFE51C}" dt="2024-12-01T03:25:12.958" v="39" actId="47"/>
        <pc:sldMkLst>
          <pc:docMk/>
          <pc:sldMk cId="0" sldId="5816"/>
        </pc:sldMkLst>
      </pc:sldChg>
      <pc:sldChg chg="modSp mod">
        <pc:chgData name="Wei Li" userId="fae33518c2e5a771" providerId="LiveId" clId="{16BEFFC8-9FE1-41BB-9C54-15C44ABFE51C}" dt="2024-12-01T03:21:48.663" v="26" actId="255"/>
        <pc:sldMkLst>
          <pc:docMk/>
          <pc:sldMk cId="0" sldId="5822"/>
        </pc:sldMkLst>
      </pc:sldChg>
      <pc:sldChg chg="modSp mod">
        <pc:chgData name="Wei Li" userId="fae33518c2e5a771" providerId="LiveId" clId="{16BEFFC8-9FE1-41BB-9C54-15C44ABFE51C}" dt="2024-12-01T03:22:24.091" v="30" actId="255"/>
        <pc:sldMkLst>
          <pc:docMk/>
          <pc:sldMk cId="0" sldId="5823"/>
        </pc:sldMkLst>
      </pc:sldChg>
      <pc:sldChg chg="modSp mod">
        <pc:chgData name="Wei Li" userId="fae33518c2e5a771" providerId="LiveId" clId="{16BEFFC8-9FE1-41BB-9C54-15C44ABFE51C}" dt="2024-12-01T03:22:46.341" v="33" actId="27636"/>
        <pc:sldMkLst>
          <pc:docMk/>
          <pc:sldMk cId="0" sldId="5824"/>
        </pc:sldMkLst>
      </pc:sldChg>
      <pc:sldChg chg="modSp mod">
        <pc:chgData name="Wei Li" userId="fae33518c2e5a771" providerId="LiveId" clId="{16BEFFC8-9FE1-41BB-9C54-15C44ABFE51C}" dt="2024-12-01T03:21:00.226" v="4" actId="27636"/>
        <pc:sldMkLst>
          <pc:docMk/>
          <pc:sldMk cId="0" sldId="5826"/>
        </pc:sldMkLst>
      </pc:sldChg>
      <pc:sldChg chg="modSp mod">
        <pc:chgData name="Wei Li" userId="fae33518c2e5a771" providerId="LiveId" clId="{16BEFFC8-9FE1-41BB-9C54-15C44ABFE51C}" dt="2024-12-01T03:21:00.228" v="5" actId="27636"/>
        <pc:sldMkLst>
          <pc:docMk/>
          <pc:sldMk cId="0" sldId="5827"/>
        </pc:sldMkLst>
      </pc:sldChg>
      <pc:sldChg chg="modSp mod">
        <pc:chgData name="Wei Li" userId="fae33518c2e5a771" providerId="LiveId" clId="{16BEFFC8-9FE1-41BB-9C54-15C44ABFE51C}" dt="2024-12-01T03:23:11.552" v="34" actId="255"/>
        <pc:sldMkLst>
          <pc:docMk/>
          <pc:sldMk cId="0" sldId="5829"/>
        </pc:sldMkLst>
      </pc:sldChg>
      <pc:sldChg chg="modSp mod">
        <pc:chgData name="Wei Li" userId="fae33518c2e5a771" providerId="LiveId" clId="{16BEFFC8-9FE1-41BB-9C54-15C44ABFE51C}" dt="2024-12-01T03:23:22.980" v="36" actId="27636"/>
        <pc:sldMkLst>
          <pc:docMk/>
          <pc:sldMk cId="0" sldId="5830"/>
        </pc:sldMkLst>
      </pc:sldChg>
      <pc:sldChg chg="modSp mod">
        <pc:chgData name="Wei Li" userId="fae33518c2e5a771" providerId="LiveId" clId="{16BEFFC8-9FE1-41BB-9C54-15C44ABFE51C}" dt="2024-12-01T03:21:26.509" v="8" actId="27636"/>
        <pc:sldMkLst>
          <pc:docMk/>
          <pc:sldMk cId="0" sldId="5832"/>
        </pc:sldMkLst>
      </pc:sldChg>
      <pc:sldChg chg="modSp mod">
        <pc:chgData name="Wei Li" userId="fae33518c2e5a771" providerId="LiveId" clId="{16BEFFC8-9FE1-41BB-9C54-15C44ABFE51C}" dt="2024-12-01T03:21:26.521" v="9" actId="27636"/>
        <pc:sldMkLst>
          <pc:docMk/>
          <pc:sldMk cId="0" sldId="5833"/>
        </pc:sldMkLst>
      </pc:sldChg>
      <pc:sldChg chg="modSp mod">
        <pc:chgData name="Wei Li" userId="fae33518c2e5a771" providerId="LiveId" clId="{16BEFFC8-9FE1-41BB-9C54-15C44ABFE51C}" dt="2024-12-01T03:21:26.523" v="10" actId="27636"/>
        <pc:sldMkLst>
          <pc:docMk/>
          <pc:sldMk cId="0" sldId="5834"/>
        </pc:sldMkLst>
      </pc:sldChg>
      <pc:sldChg chg="modSp mod">
        <pc:chgData name="Wei Li" userId="fae33518c2e5a771" providerId="LiveId" clId="{16BEFFC8-9FE1-41BB-9C54-15C44ABFE51C}" dt="2024-12-01T03:21:26.527" v="11" actId="27636"/>
        <pc:sldMkLst>
          <pc:docMk/>
          <pc:sldMk cId="0" sldId="5835"/>
        </pc:sldMkLst>
      </pc:sldChg>
      <pc:sldChg chg="modSp mod">
        <pc:chgData name="Wei Li" userId="fae33518c2e5a771" providerId="LiveId" clId="{16BEFFC8-9FE1-41BB-9C54-15C44ABFE51C}" dt="2024-12-01T03:21:26.532" v="12" actId="27636"/>
        <pc:sldMkLst>
          <pc:docMk/>
          <pc:sldMk cId="0" sldId="5836"/>
        </pc:sldMkLst>
      </pc:sldChg>
      <pc:sldChg chg="modSp mod">
        <pc:chgData name="Wei Li" userId="fae33518c2e5a771" providerId="LiveId" clId="{16BEFFC8-9FE1-41BB-9C54-15C44ABFE51C}" dt="2024-12-01T03:21:26.534" v="13" actId="27636"/>
        <pc:sldMkLst>
          <pc:docMk/>
          <pc:sldMk cId="0" sldId="5837"/>
        </pc:sldMkLst>
      </pc:sldChg>
      <pc:sldChg chg="modSp mod">
        <pc:chgData name="Wei Li" userId="fae33518c2e5a771" providerId="LiveId" clId="{16BEFFC8-9FE1-41BB-9C54-15C44ABFE51C}" dt="2024-12-01T03:21:26.535" v="14" actId="27636"/>
        <pc:sldMkLst>
          <pc:docMk/>
          <pc:sldMk cId="0" sldId="5838"/>
        </pc:sldMkLst>
      </pc:sldChg>
      <pc:sldChg chg="modSp mod">
        <pc:chgData name="Wei Li" userId="fae33518c2e5a771" providerId="LiveId" clId="{16BEFFC8-9FE1-41BB-9C54-15C44ABFE51C}" dt="2024-12-01T03:21:26.537" v="15" actId="27636"/>
        <pc:sldMkLst>
          <pc:docMk/>
          <pc:sldMk cId="0" sldId="5839"/>
        </pc:sldMkLst>
      </pc:sldChg>
      <pc:sldChg chg="modSp mod">
        <pc:chgData name="Wei Li" userId="fae33518c2e5a771" providerId="LiveId" clId="{16BEFFC8-9FE1-41BB-9C54-15C44ABFE51C}" dt="2024-12-01T03:21:26.539" v="16" actId="27636"/>
        <pc:sldMkLst>
          <pc:docMk/>
          <pc:sldMk cId="0" sldId="5840"/>
        </pc:sldMkLst>
      </pc:sldChg>
      <pc:sldChg chg="modSp mod">
        <pc:chgData name="Wei Li" userId="fae33518c2e5a771" providerId="LiveId" clId="{16BEFFC8-9FE1-41BB-9C54-15C44ABFE51C}" dt="2024-12-01T03:21:26.541" v="17" actId="27636"/>
        <pc:sldMkLst>
          <pc:docMk/>
          <pc:sldMk cId="0" sldId="5841"/>
        </pc:sldMkLst>
      </pc:sldChg>
      <pc:sldChg chg="modSp mod">
        <pc:chgData name="Wei Li" userId="fae33518c2e5a771" providerId="LiveId" clId="{16BEFFC8-9FE1-41BB-9C54-15C44ABFE51C}" dt="2024-12-01T03:21:26.542" v="18" actId="27636"/>
        <pc:sldMkLst>
          <pc:docMk/>
          <pc:sldMk cId="0" sldId="5842"/>
        </pc:sldMkLst>
      </pc:sldChg>
      <pc:sldChg chg="modSp mod">
        <pc:chgData name="Wei Li" userId="fae33518c2e5a771" providerId="LiveId" clId="{16BEFFC8-9FE1-41BB-9C54-15C44ABFE51C}" dt="2024-12-01T03:21:26.544" v="19" actId="27636"/>
        <pc:sldMkLst>
          <pc:docMk/>
          <pc:sldMk cId="0" sldId="5843"/>
        </pc:sldMkLst>
      </pc:sldChg>
      <pc:sldChg chg="modSp mod">
        <pc:chgData name="Wei Li" userId="fae33518c2e5a771" providerId="LiveId" clId="{16BEFFC8-9FE1-41BB-9C54-15C44ABFE51C}" dt="2024-12-01T03:21:26.549" v="20" actId="27636"/>
        <pc:sldMkLst>
          <pc:docMk/>
          <pc:sldMk cId="0" sldId="5844"/>
        </pc:sldMkLst>
      </pc:sldChg>
      <pc:sldChg chg="modSp mod">
        <pc:chgData name="Wei Li" userId="fae33518c2e5a771" providerId="LiveId" clId="{16BEFFC8-9FE1-41BB-9C54-15C44ABFE51C}" dt="2024-12-01T03:21:26.551" v="21" actId="27636"/>
        <pc:sldMkLst>
          <pc:docMk/>
          <pc:sldMk cId="0" sldId="5845"/>
        </pc:sldMkLst>
      </pc:sldChg>
      <pc:sldChg chg="modSp mod">
        <pc:chgData name="Wei Li" userId="fae33518c2e5a771" providerId="LiveId" clId="{16BEFFC8-9FE1-41BB-9C54-15C44ABFE51C}" dt="2024-12-01T03:21:26.554" v="22" actId="27636"/>
        <pc:sldMkLst>
          <pc:docMk/>
          <pc:sldMk cId="0" sldId="5846"/>
        </pc:sldMkLst>
      </pc:sldChg>
      <pc:sldChg chg="modSp mod">
        <pc:chgData name="Wei Li" userId="fae33518c2e5a771" providerId="LiveId" clId="{16BEFFC8-9FE1-41BB-9C54-15C44ABFE51C}" dt="2024-12-01T03:21:26.556" v="23" actId="27636"/>
        <pc:sldMkLst>
          <pc:docMk/>
          <pc:sldMk cId="0" sldId="5847"/>
        </pc:sldMkLst>
      </pc:sldChg>
      <pc:sldChg chg="modSp mod">
        <pc:chgData name="Wei Li" userId="fae33518c2e5a771" providerId="LiveId" clId="{16BEFFC8-9FE1-41BB-9C54-15C44ABFE51C}" dt="2024-12-01T03:21:26.558" v="24" actId="27636"/>
        <pc:sldMkLst>
          <pc:docMk/>
          <pc:sldMk cId="0" sldId="5848"/>
        </pc:sldMkLst>
      </pc:sldChg>
      <pc:sldChg chg="modSp mod">
        <pc:chgData name="Wei Li" userId="fae33518c2e5a771" providerId="LiveId" clId="{16BEFFC8-9FE1-41BB-9C54-15C44ABFE51C}" dt="2024-12-01T03:21:26.561" v="25" actId="27636"/>
        <pc:sldMkLst>
          <pc:docMk/>
          <pc:sldMk cId="0" sldId="5849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939239806" sldId="5866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2405157198" sldId="5867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2007988300" sldId="5868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2839723672" sldId="5869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4285400640" sldId="5870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933508500" sldId="5871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930944318" sldId="5872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4127914101" sldId="5873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4254776543" sldId="5874"/>
        </pc:sldMkLst>
      </pc:sldChg>
      <pc:sldChg chg="del">
        <pc:chgData name="Wei Li" userId="fae33518c2e5a771" providerId="LiveId" clId="{16BEFFC8-9FE1-41BB-9C54-15C44ABFE51C}" dt="2024-12-01T13:41:21.283" v="71" actId="2696"/>
        <pc:sldMkLst>
          <pc:docMk/>
          <pc:sldMk cId="1564677263" sldId="5875"/>
        </pc:sldMkLst>
      </pc:sldChg>
      <pc:sldMasterChg chg="modSldLayout sldLayoutOrd">
        <pc:chgData name="Wei Li" userId="fae33518c2e5a771" providerId="LiveId" clId="{16BEFFC8-9FE1-41BB-9C54-15C44ABFE51C}" dt="2024-12-01T03:27:29.047" v="43"/>
        <pc:sldMasterMkLst>
          <pc:docMk/>
          <pc:sldMasterMk cId="3378794921" sldId="2147484740"/>
        </pc:sldMasterMkLst>
        <pc:sldLayoutChg chg="modSp mod ord">
          <pc:chgData name="Wei Li" userId="fae33518c2e5a771" providerId="LiveId" clId="{16BEFFC8-9FE1-41BB-9C54-15C44ABFE51C}" dt="2024-12-01T03:27:29.047" v="43"/>
          <pc:sldLayoutMkLst>
            <pc:docMk/>
            <pc:sldMasterMk cId="3378794921" sldId="2147484740"/>
            <pc:sldLayoutMk cId="4286943307" sldId="2147484774"/>
          </pc:sldLayoutMkLst>
        </pc:sldLayoutChg>
        <pc:sldLayoutChg chg="modSp mod ord">
          <pc:chgData name="Wei Li" userId="fae33518c2e5a771" providerId="LiveId" clId="{16BEFFC8-9FE1-41BB-9C54-15C44ABFE51C}" dt="2024-12-01T03:27:29.047" v="43"/>
          <pc:sldLayoutMkLst>
            <pc:docMk/>
            <pc:sldMasterMk cId="3378794921" sldId="2147484740"/>
            <pc:sldLayoutMk cId="4144228898" sldId="2147484775"/>
          </pc:sldLayoutMkLst>
        </pc:sldLayoutChg>
        <pc:sldLayoutChg chg="modSp mod ord">
          <pc:chgData name="Wei Li" userId="fae33518c2e5a771" providerId="LiveId" clId="{16BEFFC8-9FE1-41BB-9C54-15C44ABFE51C}" dt="2024-12-01T03:27:29.047" v="43"/>
          <pc:sldLayoutMkLst>
            <pc:docMk/>
            <pc:sldMasterMk cId="3378794921" sldId="2147484740"/>
            <pc:sldLayoutMk cId="3926147965" sldId="2147484776"/>
          </pc:sldLayoutMkLst>
        </pc:sldLayoutChg>
        <pc:sldLayoutChg chg="modSp mod ord">
          <pc:chgData name="Wei Li" userId="fae33518c2e5a771" providerId="LiveId" clId="{16BEFFC8-9FE1-41BB-9C54-15C44ABFE51C}" dt="2024-12-01T03:27:29.047" v="43"/>
          <pc:sldLayoutMkLst>
            <pc:docMk/>
            <pc:sldMasterMk cId="3378794921" sldId="2147484740"/>
            <pc:sldLayoutMk cId="3230571008" sldId="2147484777"/>
          </pc:sldLayoutMkLst>
        </pc:sldLayoutChg>
        <pc:sldLayoutChg chg="modSp mod ord">
          <pc:chgData name="Wei Li" userId="fae33518c2e5a771" providerId="LiveId" clId="{16BEFFC8-9FE1-41BB-9C54-15C44ABFE51C}" dt="2024-12-01T03:27:29.047" v="43"/>
          <pc:sldLayoutMkLst>
            <pc:docMk/>
            <pc:sldMasterMk cId="3378794921" sldId="2147484740"/>
            <pc:sldLayoutMk cId="695801376" sldId="2147484778"/>
          </pc:sldLayoutMkLst>
        </pc:sldLayoutChg>
        <pc:sldLayoutChg chg="modSp mod ord">
          <pc:chgData name="Wei Li" userId="fae33518c2e5a771" providerId="LiveId" clId="{16BEFFC8-9FE1-41BB-9C54-15C44ABFE51C}" dt="2024-12-01T03:27:29.047" v="43"/>
          <pc:sldLayoutMkLst>
            <pc:docMk/>
            <pc:sldMasterMk cId="3378794921" sldId="2147484740"/>
            <pc:sldLayoutMk cId="2479564741" sldId="2147484779"/>
          </pc:sldLayoutMkLst>
        </pc:sldLayoutChg>
        <pc:sldLayoutChg chg="modSp mod ord">
          <pc:chgData name="Wei Li" userId="fae33518c2e5a771" providerId="LiveId" clId="{16BEFFC8-9FE1-41BB-9C54-15C44ABFE51C}" dt="2024-12-01T03:27:29.047" v="43"/>
          <pc:sldLayoutMkLst>
            <pc:docMk/>
            <pc:sldMasterMk cId="3378794921" sldId="2147484740"/>
            <pc:sldLayoutMk cId="3726638895" sldId="2147484780"/>
          </pc:sldLayoutMkLst>
        </pc:sldLayoutChg>
        <pc:sldLayoutChg chg="modSp mod ord">
          <pc:chgData name="Wei Li" userId="fae33518c2e5a771" providerId="LiveId" clId="{16BEFFC8-9FE1-41BB-9C54-15C44ABFE51C}" dt="2024-12-01T03:27:29.047" v="43"/>
          <pc:sldLayoutMkLst>
            <pc:docMk/>
            <pc:sldMasterMk cId="3378794921" sldId="2147484740"/>
            <pc:sldLayoutMk cId="724014483" sldId="2147484781"/>
          </pc:sldLayoutMkLst>
        </pc:sldLayoutChg>
        <pc:sldLayoutChg chg="modSp mod ord">
          <pc:chgData name="Wei Li" userId="fae33518c2e5a771" providerId="LiveId" clId="{16BEFFC8-9FE1-41BB-9C54-15C44ABFE51C}" dt="2024-12-01T03:27:29.047" v="43"/>
          <pc:sldLayoutMkLst>
            <pc:docMk/>
            <pc:sldMasterMk cId="3378794921" sldId="2147484740"/>
            <pc:sldLayoutMk cId="3875389749" sldId="2147484782"/>
          </pc:sldLayoutMkLst>
        </pc:sldLayoutChg>
      </pc:sldMasterChg>
      <pc:sldMasterChg chg="del sldLayoutOrd">
        <pc:chgData name="Wei Li" userId="fae33518c2e5a771" providerId="LiveId" clId="{16BEFFC8-9FE1-41BB-9C54-15C44ABFE51C}" dt="2024-12-01T03:27:29.080" v="44"/>
        <pc:sldMasterMkLst>
          <pc:docMk/>
          <pc:sldMasterMk cId="625299363" sldId="2147484773"/>
        </pc:sldMasterMkLst>
      </pc:sldMasterChg>
      <pc:sldMasterChg chg="del delSldLayout">
        <pc:chgData name="Wei Li" userId="fae33518c2e5a771" providerId="LiveId" clId="{16BEFFC8-9FE1-41BB-9C54-15C44ABFE51C}" dt="2024-12-01T03:19:03.017" v="0" actId="47"/>
        <pc:sldMasterMkLst>
          <pc:docMk/>
          <pc:sldMasterMk cId="2208469171" sldId="2147484869"/>
        </pc:sldMasterMkLst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208469171" sldId="2147484869"/>
            <pc:sldLayoutMk cId="2188350810" sldId="2147484870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208469171" sldId="2147484869"/>
            <pc:sldLayoutMk cId="3790156251" sldId="2147484871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208469171" sldId="2147484869"/>
            <pc:sldLayoutMk cId="2038998705" sldId="2147484872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208469171" sldId="2147484869"/>
            <pc:sldLayoutMk cId="2848939958" sldId="2147484873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208469171" sldId="2147484869"/>
            <pc:sldLayoutMk cId="41944238" sldId="2147484874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208469171" sldId="2147484869"/>
            <pc:sldLayoutMk cId="856886271" sldId="2147484875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208469171" sldId="2147484869"/>
            <pc:sldLayoutMk cId="3955852155" sldId="2147484876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208469171" sldId="2147484869"/>
            <pc:sldLayoutMk cId="115945759" sldId="2147484877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208469171" sldId="2147484869"/>
            <pc:sldLayoutMk cId="3598683710" sldId="2147484878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208469171" sldId="2147484869"/>
            <pc:sldLayoutMk cId="2083037259" sldId="2147484879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208469171" sldId="2147484869"/>
            <pc:sldLayoutMk cId="1570157771" sldId="2147484880"/>
          </pc:sldLayoutMkLst>
        </pc:sldLayoutChg>
      </pc:sldMasterChg>
      <pc:sldMasterChg chg="del delSldLayout">
        <pc:chgData name="Wei Li" userId="fae33518c2e5a771" providerId="LiveId" clId="{16BEFFC8-9FE1-41BB-9C54-15C44ABFE51C}" dt="2024-12-01T03:19:03.017" v="0" actId="47"/>
        <pc:sldMasterMkLst>
          <pc:docMk/>
          <pc:sldMasterMk cId="2972286362" sldId="2147484881"/>
        </pc:sldMasterMkLst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972286362" sldId="2147484881"/>
            <pc:sldLayoutMk cId="1747662759" sldId="2147484882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972286362" sldId="2147484881"/>
            <pc:sldLayoutMk cId="1488239077" sldId="2147484883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972286362" sldId="2147484881"/>
            <pc:sldLayoutMk cId="3194820471" sldId="2147484884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972286362" sldId="2147484881"/>
            <pc:sldLayoutMk cId="2288616666" sldId="2147484885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972286362" sldId="2147484881"/>
            <pc:sldLayoutMk cId="1461382488" sldId="2147484886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972286362" sldId="2147484881"/>
            <pc:sldLayoutMk cId="1233683233" sldId="2147484887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972286362" sldId="2147484881"/>
            <pc:sldLayoutMk cId="1219411917" sldId="2147484888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972286362" sldId="2147484881"/>
            <pc:sldLayoutMk cId="3281872401" sldId="2147484889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972286362" sldId="2147484881"/>
            <pc:sldLayoutMk cId="4156371248" sldId="2147484890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972286362" sldId="2147484881"/>
            <pc:sldLayoutMk cId="1092212961" sldId="2147484891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972286362" sldId="2147484881"/>
            <pc:sldLayoutMk cId="535259118" sldId="2147484892"/>
          </pc:sldLayoutMkLst>
        </pc:sldLayoutChg>
        <pc:sldLayoutChg chg="del">
          <pc:chgData name="Wei Li" userId="fae33518c2e5a771" providerId="LiveId" clId="{16BEFFC8-9FE1-41BB-9C54-15C44ABFE51C}" dt="2024-12-01T03:19:03.017" v="0" actId="47"/>
          <pc:sldLayoutMkLst>
            <pc:docMk/>
            <pc:sldMasterMk cId="2972286362" sldId="2147484881"/>
            <pc:sldLayoutMk cId="2066589579" sldId="2147484893"/>
          </pc:sldLayoutMkLst>
        </pc:sldLayoutChg>
      </pc:sldMasterChg>
      <pc:sldMasterChg chg="del delSldLayout">
        <pc:chgData name="Wei Li" userId="fae33518c2e5a771" providerId="LiveId" clId="{16BEFFC8-9FE1-41BB-9C54-15C44ABFE51C}" dt="2024-12-01T03:23:49.789" v="38" actId="47"/>
        <pc:sldMasterMkLst>
          <pc:docMk/>
          <pc:sldMasterMk cId="3180360183" sldId="2147484894"/>
        </pc:sldMasterMkLst>
        <pc:sldLayoutChg chg="del">
          <pc:chgData name="Wei Li" userId="fae33518c2e5a771" providerId="LiveId" clId="{16BEFFC8-9FE1-41BB-9C54-15C44ABFE51C}" dt="2024-12-01T03:23:49.789" v="38" actId="47"/>
          <pc:sldLayoutMkLst>
            <pc:docMk/>
            <pc:sldMasterMk cId="3180360183" sldId="2147484894"/>
            <pc:sldLayoutMk cId="1131905322" sldId="2147484895"/>
          </pc:sldLayoutMkLst>
        </pc:sldLayoutChg>
        <pc:sldLayoutChg chg="del">
          <pc:chgData name="Wei Li" userId="fae33518c2e5a771" providerId="LiveId" clId="{16BEFFC8-9FE1-41BB-9C54-15C44ABFE51C}" dt="2024-12-01T03:23:49.789" v="38" actId="47"/>
          <pc:sldLayoutMkLst>
            <pc:docMk/>
            <pc:sldMasterMk cId="3180360183" sldId="2147484894"/>
            <pc:sldLayoutMk cId="4068313353" sldId="2147484896"/>
          </pc:sldLayoutMkLst>
        </pc:sldLayoutChg>
        <pc:sldLayoutChg chg="del">
          <pc:chgData name="Wei Li" userId="fae33518c2e5a771" providerId="LiveId" clId="{16BEFFC8-9FE1-41BB-9C54-15C44ABFE51C}" dt="2024-12-01T03:23:49.789" v="38" actId="47"/>
          <pc:sldLayoutMkLst>
            <pc:docMk/>
            <pc:sldMasterMk cId="3180360183" sldId="2147484894"/>
            <pc:sldLayoutMk cId="1687027572" sldId="2147484897"/>
          </pc:sldLayoutMkLst>
        </pc:sldLayoutChg>
        <pc:sldLayoutChg chg="del">
          <pc:chgData name="Wei Li" userId="fae33518c2e5a771" providerId="LiveId" clId="{16BEFFC8-9FE1-41BB-9C54-15C44ABFE51C}" dt="2024-12-01T03:23:49.789" v="38" actId="47"/>
          <pc:sldLayoutMkLst>
            <pc:docMk/>
            <pc:sldMasterMk cId="3180360183" sldId="2147484894"/>
            <pc:sldLayoutMk cId="1718751139" sldId="2147484898"/>
          </pc:sldLayoutMkLst>
        </pc:sldLayoutChg>
        <pc:sldLayoutChg chg="del">
          <pc:chgData name="Wei Li" userId="fae33518c2e5a771" providerId="LiveId" clId="{16BEFFC8-9FE1-41BB-9C54-15C44ABFE51C}" dt="2024-12-01T03:23:49.789" v="38" actId="47"/>
          <pc:sldLayoutMkLst>
            <pc:docMk/>
            <pc:sldMasterMk cId="3180360183" sldId="2147484894"/>
            <pc:sldLayoutMk cId="3681693352" sldId="2147484899"/>
          </pc:sldLayoutMkLst>
        </pc:sldLayoutChg>
        <pc:sldLayoutChg chg="del">
          <pc:chgData name="Wei Li" userId="fae33518c2e5a771" providerId="LiveId" clId="{16BEFFC8-9FE1-41BB-9C54-15C44ABFE51C}" dt="2024-12-01T03:23:49.789" v="38" actId="47"/>
          <pc:sldLayoutMkLst>
            <pc:docMk/>
            <pc:sldMasterMk cId="3180360183" sldId="2147484894"/>
            <pc:sldLayoutMk cId="3891150966" sldId="2147484900"/>
          </pc:sldLayoutMkLst>
        </pc:sldLayoutChg>
        <pc:sldLayoutChg chg="del">
          <pc:chgData name="Wei Li" userId="fae33518c2e5a771" providerId="LiveId" clId="{16BEFFC8-9FE1-41BB-9C54-15C44ABFE51C}" dt="2024-12-01T03:23:49.789" v="38" actId="47"/>
          <pc:sldLayoutMkLst>
            <pc:docMk/>
            <pc:sldMasterMk cId="3180360183" sldId="2147484894"/>
            <pc:sldLayoutMk cId="1936337193" sldId="2147484901"/>
          </pc:sldLayoutMkLst>
        </pc:sldLayoutChg>
        <pc:sldLayoutChg chg="del">
          <pc:chgData name="Wei Li" userId="fae33518c2e5a771" providerId="LiveId" clId="{16BEFFC8-9FE1-41BB-9C54-15C44ABFE51C}" dt="2024-12-01T03:23:49.789" v="38" actId="47"/>
          <pc:sldLayoutMkLst>
            <pc:docMk/>
            <pc:sldMasterMk cId="3180360183" sldId="2147484894"/>
            <pc:sldLayoutMk cId="1381107579" sldId="2147484902"/>
          </pc:sldLayoutMkLst>
        </pc:sldLayoutChg>
        <pc:sldLayoutChg chg="del">
          <pc:chgData name="Wei Li" userId="fae33518c2e5a771" providerId="LiveId" clId="{16BEFFC8-9FE1-41BB-9C54-15C44ABFE51C}" dt="2024-12-01T03:23:49.789" v="38" actId="47"/>
          <pc:sldLayoutMkLst>
            <pc:docMk/>
            <pc:sldMasterMk cId="3180360183" sldId="2147484894"/>
            <pc:sldLayoutMk cId="3622007630" sldId="2147484903"/>
          </pc:sldLayoutMkLst>
        </pc:sldLayoutChg>
        <pc:sldLayoutChg chg="del">
          <pc:chgData name="Wei Li" userId="fae33518c2e5a771" providerId="LiveId" clId="{16BEFFC8-9FE1-41BB-9C54-15C44ABFE51C}" dt="2024-12-01T03:23:49.789" v="38" actId="47"/>
          <pc:sldLayoutMkLst>
            <pc:docMk/>
            <pc:sldMasterMk cId="3180360183" sldId="2147484894"/>
            <pc:sldLayoutMk cId="3850535877" sldId="2147484904"/>
          </pc:sldLayoutMkLst>
        </pc:sldLayoutChg>
        <pc:sldLayoutChg chg="del">
          <pc:chgData name="Wei Li" userId="fae33518c2e5a771" providerId="LiveId" clId="{16BEFFC8-9FE1-41BB-9C54-15C44ABFE51C}" dt="2024-12-01T03:23:49.789" v="38" actId="47"/>
          <pc:sldLayoutMkLst>
            <pc:docMk/>
            <pc:sldMasterMk cId="3180360183" sldId="2147484894"/>
            <pc:sldLayoutMk cId="2658719533" sldId="2147484905"/>
          </pc:sldLayoutMkLst>
        </pc:sldLayoutChg>
      </pc:sldMasterChg>
      <pc:sldMasterChg chg="del delSldLayout">
        <pc:chgData name="Wei Li" userId="fae33518c2e5a771" providerId="LiveId" clId="{16BEFFC8-9FE1-41BB-9C54-15C44ABFE51C}" dt="2024-12-01T03:25:12.958" v="39" actId="47"/>
        <pc:sldMasterMkLst>
          <pc:docMk/>
          <pc:sldMasterMk cId="4042446991" sldId="2147484906"/>
        </pc:sldMasterMkLst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3976395097" sldId="2147484907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1616210685" sldId="2147484908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3521515226" sldId="2147484909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2519995101" sldId="2147484910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2827948825" sldId="2147484911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1869201742" sldId="2147484912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1579737518" sldId="2147484913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2884400016" sldId="2147484914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2118154397" sldId="2147484915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3548904857" sldId="2147484916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496878402" sldId="2147484917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2906404771" sldId="2147484918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1334387486" sldId="2147484919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306342903" sldId="2147484920"/>
          </pc:sldLayoutMkLst>
        </pc:sldLayoutChg>
        <pc:sldLayoutChg chg="del">
          <pc:chgData name="Wei Li" userId="fae33518c2e5a771" providerId="LiveId" clId="{16BEFFC8-9FE1-41BB-9C54-15C44ABFE51C}" dt="2024-12-01T03:25:12.958" v="39" actId="47"/>
          <pc:sldLayoutMkLst>
            <pc:docMk/>
            <pc:sldMasterMk cId="4042446991" sldId="2147484906"/>
            <pc:sldLayoutMk cId="1312939562" sldId="2147484921"/>
          </pc:sldLayoutMkLst>
        </pc:sldLayoutChg>
      </pc:sldMasterChg>
      <pc:sldMasterChg chg="del delSldLayout">
        <pc:chgData name="Wei Li" userId="fae33518c2e5a771" providerId="LiveId" clId="{16BEFFC8-9FE1-41BB-9C54-15C44ABFE51C}" dt="2024-12-01T13:41:21.283" v="71" actId="2696"/>
        <pc:sldMasterMkLst>
          <pc:docMk/>
          <pc:sldMasterMk cId="2973588275" sldId="2147484994"/>
        </pc:sldMasterMkLst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2973588275" sldId="2147484994"/>
            <pc:sldLayoutMk cId="1463699858" sldId="2147484995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2973588275" sldId="2147484994"/>
            <pc:sldLayoutMk cId="3077875678" sldId="2147484996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2973588275" sldId="2147484994"/>
            <pc:sldLayoutMk cId="52095410" sldId="2147484997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2973588275" sldId="2147484994"/>
            <pc:sldLayoutMk cId="903219746" sldId="2147484998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2973588275" sldId="2147484994"/>
            <pc:sldLayoutMk cId="1093777175" sldId="2147484999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2973588275" sldId="2147484994"/>
            <pc:sldLayoutMk cId="1748166202" sldId="2147485000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2973588275" sldId="2147484994"/>
            <pc:sldLayoutMk cId="1053001877" sldId="2147485001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2973588275" sldId="2147484994"/>
            <pc:sldLayoutMk cId="2442430121" sldId="2147485002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2973588275" sldId="2147484994"/>
            <pc:sldLayoutMk cId="676248425" sldId="2147485003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2973588275" sldId="2147484994"/>
            <pc:sldLayoutMk cId="2466262832" sldId="2147485004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2973588275" sldId="2147484994"/>
            <pc:sldLayoutMk cId="2192532701" sldId="2147485005"/>
          </pc:sldLayoutMkLst>
        </pc:sldLayoutChg>
      </pc:sldMasterChg>
      <pc:sldMasterChg chg="del delSldLayout">
        <pc:chgData name="Wei Li" userId="fae33518c2e5a771" providerId="LiveId" clId="{16BEFFC8-9FE1-41BB-9C54-15C44ABFE51C}" dt="2024-12-01T13:41:21.283" v="71" actId="2696"/>
        <pc:sldMasterMkLst>
          <pc:docMk/>
          <pc:sldMasterMk cId="960865969" sldId="2147485006"/>
        </pc:sldMasterMkLst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960865969" sldId="2147485006"/>
            <pc:sldLayoutMk cId="4193315197" sldId="2147485007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960865969" sldId="2147485006"/>
            <pc:sldLayoutMk cId="2090981179" sldId="2147485008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960865969" sldId="2147485006"/>
            <pc:sldLayoutMk cId="3133708534" sldId="2147485009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960865969" sldId="2147485006"/>
            <pc:sldLayoutMk cId="1581990005" sldId="2147485010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960865969" sldId="2147485006"/>
            <pc:sldLayoutMk cId="907110515" sldId="2147485011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960865969" sldId="2147485006"/>
            <pc:sldLayoutMk cId="4042867512" sldId="2147485012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960865969" sldId="2147485006"/>
            <pc:sldLayoutMk cId="3330896050" sldId="2147485013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960865969" sldId="2147485006"/>
            <pc:sldLayoutMk cId="4097193141" sldId="2147485014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960865969" sldId="2147485006"/>
            <pc:sldLayoutMk cId="2480456922" sldId="2147485015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960865969" sldId="2147485006"/>
            <pc:sldLayoutMk cId="2574156196" sldId="2147485016"/>
          </pc:sldLayoutMkLst>
        </pc:sldLayoutChg>
        <pc:sldLayoutChg chg="del">
          <pc:chgData name="Wei Li" userId="fae33518c2e5a771" providerId="LiveId" clId="{16BEFFC8-9FE1-41BB-9C54-15C44ABFE51C}" dt="2024-12-01T13:41:21.283" v="71" actId="2696"/>
          <pc:sldLayoutMkLst>
            <pc:docMk/>
            <pc:sldMasterMk cId="960865969" sldId="2147485006"/>
            <pc:sldLayoutMk cId="2313779525" sldId="2147485017"/>
          </pc:sldLayoutMkLst>
        </pc:sldLayoutChg>
      </pc:sldMasterChg>
    </pc:docChg>
  </pc:docChgLst>
  <pc:docChgLst>
    <pc:chgData name="Wei Li" userId="fae33518c2e5a771" providerId="LiveId" clId="{3E629A0F-73EA-4B1D-AB7E-4D2F9E877A3B}"/>
    <pc:docChg chg="undo custSel addSld delSld modSld addMainMaster delMainMaster">
      <pc:chgData name="Wei Li" userId="fae33518c2e5a771" providerId="LiveId" clId="{3E629A0F-73EA-4B1D-AB7E-4D2F9E877A3B}" dt="2024-08-18T03:46:53.533" v="93" actId="47"/>
      <pc:docMkLst>
        <pc:docMk/>
      </pc:docMkLst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8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2814181246" sldId="333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2751267923" sldId="33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07784251" sldId="42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19317323" sldId="662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0" sldId="88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156970286" sldId="89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0" sldId="91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135947362" sldId="915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066079072" sldId="916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581726924" sldId="917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2997198472" sldId="91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530196202" sldId="919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738107168" sldId="920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699823597" sldId="921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527833539" sldId="922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2259316574" sldId="923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596659685" sldId="92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89789728" sldId="925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846372010" sldId="92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435023586" sldId="926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407205531" sldId="927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216664415" sldId="929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139192580" sldId="930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741305410" sldId="93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69776766" sldId="94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38527418" sldId="948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502041132" sldId="949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345037910" sldId="952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298477734" sldId="95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078587745" sldId="95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62179170" sldId="957"/>
        </pc:sldMkLst>
      </pc:sldChg>
      <pc:sldChg chg="del">
        <pc:chgData name="Wei Li" userId="fae33518c2e5a771" providerId="LiveId" clId="{3E629A0F-73EA-4B1D-AB7E-4D2F9E877A3B}" dt="2024-08-18T03:38:38.571" v="78" actId="47"/>
        <pc:sldMkLst>
          <pc:docMk/>
          <pc:sldMk cId="3881119539" sldId="958"/>
        </pc:sldMkLst>
      </pc:sldChg>
      <pc:sldChg chg="modSp del mod">
        <pc:chgData name="Wei Li" userId="fae33518c2e5a771" providerId="LiveId" clId="{3E629A0F-73EA-4B1D-AB7E-4D2F9E877A3B}" dt="2024-08-18T03:38:38.571" v="78" actId="47"/>
        <pc:sldMkLst>
          <pc:docMk/>
          <pc:sldMk cId="778212391" sldId="959"/>
        </pc:sldMkLst>
      </pc:sldChg>
      <pc:sldChg chg="modSp mod">
        <pc:chgData name="Wei Li" userId="fae33518c2e5a771" providerId="LiveId" clId="{3E629A0F-73EA-4B1D-AB7E-4D2F9E877A3B}" dt="2024-08-18T03:39:38.089" v="88" actId="20577"/>
        <pc:sldMkLst>
          <pc:docMk/>
          <pc:sldMk cId="252876147" sldId="96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11622177" sldId="96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945324507" sldId="964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502390344" sldId="96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3277864" sldId="96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136721462" sldId="97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086475081" sldId="97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04627438" sldId="98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49679487" sldId="984"/>
        </pc:sldMkLst>
      </pc:sldChg>
      <pc:sldChg chg="del">
        <pc:chgData name="Wei Li" userId="fae33518c2e5a771" providerId="LiveId" clId="{3E629A0F-73EA-4B1D-AB7E-4D2F9E877A3B}" dt="2024-08-18T03:46:53.533" v="93" actId="47"/>
        <pc:sldMkLst>
          <pc:docMk/>
          <pc:sldMk cId="1058076376" sldId="98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5976911" sldId="98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77920830" sldId="988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93495169" sldId="994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65186508" sldId="99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91404145" sldId="99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011091679" sldId="999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691952481" sldId="100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89519137" sldId="1002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093402754" sldId="100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99851997" sldId="100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54214437" sldId="100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96704277" sldId="101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661896159" sldId="1013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979427456" sldId="101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26779502" sldId="101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628254289" sldId="102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931980356" sldId="102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206818474" sldId="1022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2452347300" sldId="382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854789590" sldId="3843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1410347063" sldId="5348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539479850" sldId="5349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473790587" sldId="5350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628"/>
        </pc:sldMkLst>
      </pc:sldChg>
      <pc:sldChg chg="del">
        <pc:chgData name="Wei Li" userId="fae33518c2e5a771" providerId="LiveId" clId="{3E629A0F-73EA-4B1D-AB7E-4D2F9E877A3B}" dt="2024-08-18T03:27:21.568" v="5" actId="47"/>
        <pc:sldMkLst>
          <pc:docMk/>
          <pc:sldMk cId="4012147817" sldId="574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4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5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6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7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8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79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0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1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2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3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4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5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6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7"/>
        </pc:sldMkLst>
      </pc:sldChg>
      <pc:sldChg chg="modSp mod">
        <pc:chgData name="Wei Li" userId="fae33518c2e5a771" providerId="LiveId" clId="{3E629A0F-73EA-4B1D-AB7E-4D2F9E877A3B}" dt="2024-08-18T03:39:43.370" v="90" actId="20577"/>
        <pc:sldMkLst>
          <pc:docMk/>
          <pc:sldMk cId="161782080" sldId="5789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341303714" sldId="5789"/>
        </pc:sldMkLst>
      </pc:sldChg>
      <pc:sldChg chg="add del setBg">
        <pc:chgData name="Wei Li" userId="fae33518c2e5a771" providerId="LiveId" clId="{3E629A0F-73EA-4B1D-AB7E-4D2F9E877A3B}" dt="2024-08-18T03:38:42.908" v="80" actId="47"/>
        <pc:sldMkLst>
          <pc:docMk/>
          <pc:sldMk cId="4048245527" sldId="5789"/>
        </pc:sldMkLst>
      </pc:sldChg>
      <pc:sldChg chg="modSp mod">
        <pc:chgData name="Wei Li" userId="fae33518c2e5a771" providerId="LiveId" clId="{3E629A0F-73EA-4B1D-AB7E-4D2F9E877A3B}" dt="2024-08-18T03:39:46.811" v="91" actId="20577"/>
        <pc:sldMkLst>
          <pc:docMk/>
          <pc:sldMk cId="1732025059" sldId="579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074461221" sldId="5790"/>
        </pc:sldMkLst>
      </pc:sldChg>
      <pc:sldChg chg="del">
        <pc:chgData name="Wei Li" userId="fae33518c2e5a771" providerId="LiveId" clId="{3E629A0F-73EA-4B1D-AB7E-4D2F9E877A3B}" dt="2024-08-18T03:27:21.568" v="5" actId="47"/>
        <pc:sldMkLst>
          <pc:docMk/>
          <pc:sldMk cId="3631104944" sldId="5791"/>
        </pc:sldMkLst>
      </pc:sldChg>
      <pc:sldMasterChg chg="add del addSldLayout delSldLayout">
        <pc:chgData name="Wei Li" userId="fae33518c2e5a771" providerId="LiveId" clId="{3E629A0F-73EA-4B1D-AB7E-4D2F9E877A3B}" dt="2024-08-18T03:25:58.925" v="4" actId="47"/>
        <pc:sldMasterMkLst>
          <pc:docMk/>
          <pc:sldMasterMk cId="1790192499" sldId="2147483709"/>
        </pc:sldMasterMkLst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951114161" sldId="2147483710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33470378" sldId="2147483711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4147527026" sldId="2147483712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907075978" sldId="214748371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077851454" sldId="214748371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038132310" sldId="214748371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863900859" sldId="214748371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389060128" sldId="2147483717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310556920" sldId="2147483718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644049681" sldId="2147483719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79982652" sldId="2147483720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446861011" sldId="2147484601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923349858" sldId="214748460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112269759" sldId="214748460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303960714" sldId="214748460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4111045277" sldId="214748460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999368153" sldId="214748460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219448581" sldId="2147484607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3899522304" sldId="2147484608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321460039" sldId="2147484609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748860798" sldId="2147484610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1928102695" sldId="2147484611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265832208" sldId="214748461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676953458" sldId="214748461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892323228" sldId="214748461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035030901" sldId="214748461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879844850" sldId="214748461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3711669140" sldId="2147484617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765858895" sldId="2147484618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331974380" sldId="2147484619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228741864" sldId="2147484620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3477549557" sldId="2147484621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360615081" sldId="214748462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139815050" sldId="214748462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011084130" sldId="214748462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836045406" sldId="214748462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119154651" sldId="214748462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917697012" sldId="214748462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1829141187" sldId="2147484628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829141187" sldId="2147484628"/>
            <pc:sldLayoutMk cId="3520743941" sldId="2147484629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4.852" v="1" actId="47"/>
        <pc:sldMasterMkLst>
          <pc:docMk/>
          <pc:sldMasterMk cId="3097871200" sldId="2147484630"/>
        </pc:sldMasterMkLst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284739380" sldId="2147484631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395443439" sldId="2147484632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739594239" sldId="2147484633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023348161" sldId="2147484634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546667844" sldId="2147484635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413508568" sldId="2147484636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217236131" sldId="2147484637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846478343" sldId="2147484638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378142726" sldId="2147484639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4.852" v="1" actId="47"/>
        <pc:sldMasterMkLst>
          <pc:docMk/>
          <pc:sldMasterMk cId="2845814653" sldId="2147484640"/>
        </pc:sldMasterMkLst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266029867" sldId="2147484641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672953052" sldId="2147484642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410368096" sldId="2147484643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14987726" sldId="2147484644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013600490" sldId="2147484645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364477906" sldId="2147484646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517733427" sldId="2147484647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569899188" sldId="2147484648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584543077" sldId="2147484649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1960071253" sldId="2147484650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399178509" sldId="2147484651"/>
          </pc:sldLayoutMkLst>
        </pc:sldLayoutChg>
      </pc:sldMasterChg>
      <pc:sldMasterChg chg="add del addSldLayout delSldLayout">
        <pc:chgData name="Wei Li" userId="fae33518c2e5a771" providerId="LiveId" clId="{3E629A0F-73EA-4B1D-AB7E-4D2F9E877A3B}" dt="2024-08-18T03:25:58.925" v="4" actId="47"/>
        <pc:sldMasterMkLst>
          <pc:docMk/>
          <pc:sldMasterMk cId="1809109013" sldId="2147484652"/>
        </pc:sldMasterMkLst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683053136" sldId="214748465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856333307" sldId="214748465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1275455507" sldId="214748465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486873497" sldId="214748465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924116257" sldId="2147484657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950167743" sldId="2147484658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305590595" sldId="2147484659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1737957858" sldId="2147484660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436615967" sldId="2147484661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064199652" sldId="2147484662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86125892" sldId="214748466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114782040" sldId="214748466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501418404" sldId="214748466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677949492" sldId="214748466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345481860" sldId="214748466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1696272548" sldId="2147484692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3830819132" sldId="214748469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708330305" sldId="214748469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845203807" sldId="214748469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2200053567" sldId="214748469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805682831" sldId="214748469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2947031238" sldId="214748469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3077467960" sldId="214748469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717259589" sldId="214748470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845269343" sldId="214748470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45230177" sldId="214748470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925300251" sldId="2147484703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2071284127" sldId="2147484704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216431758" sldId="214748470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366752806" sldId="214748470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2409041225" sldId="214748470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012309153" sldId="214748470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550943443" sldId="214748470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555880219" sldId="214748471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544495404" sldId="214748471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793765627" sldId="214748471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2360156284" sldId="214748471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824395827" sldId="214748471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519888290" sldId="2147484715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971485630" sldId="2147484716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895506940" sldId="214748471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746093251" sldId="214748471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484026659" sldId="214748471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51610522" sldId="214748472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395216338" sldId="214748472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320805409" sldId="214748472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799476527" sldId="214748472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150418494" sldId="214748472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1591311641" sldId="214748472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842325810" sldId="214748472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21701662" sldId="214748472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7:27.291" v="6" actId="47"/>
        <pc:sldMasterMkLst>
          <pc:docMk/>
          <pc:sldMasterMk cId="2753052501" sldId="2147484728"/>
        </pc:sldMasterMkLst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2495808264" sldId="2147484729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144400404" sldId="2147484730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403288442" sldId="2147484731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3998750488" sldId="2147484732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789251623" sldId="2147484733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516239810" sldId="2147484734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2997146" sldId="2147484735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371675377" sldId="2147484736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337839147" sldId="2147484737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616637067" sldId="2147484738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977671518" sldId="2147484739"/>
          </pc:sldLayoutMkLst>
        </pc:sldLayoutChg>
      </pc:sldMasterChg>
      <pc:sldMasterChg chg="del delSldLayout">
        <pc:chgData name="Wei Li" userId="fae33518c2e5a771" providerId="LiveId" clId="{3E629A0F-73EA-4B1D-AB7E-4D2F9E877A3B}" dt="2024-08-18T03:43:31.302" v="92" actId="47"/>
        <pc:sldMasterMkLst>
          <pc:docMk/>
          <pc:sldMasterMk cId="2790822888" sldId="2147484807"/>
        </pc:sldMasterMkLst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982553270" sldId="2147484808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1896554430" sldId="2147484809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162777093" sldId="2147484810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020170847" sldId="2147484811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57333929" sldId="2147484812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565968124" sldId="2147484813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818616983" sldId="2147484814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4201173202" sldId="2147484815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163949549" sldId="2147484816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1732883089" sldId="2147484817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229118685" sldId="2147484818"/>
          </pc:sldLayoutMkLst>
        </pc:sldLayoutChg>
      </pc:sldMasterChg>
    </pc:docChg>
  </pc:docChgLst>
  <pc:docChgLst>
    <pc:chgData name="Wei Li" userId="fae33518c2e5a771" providerId="LiveId" clId="{5D8576A6-D47C-425B-850E-78A78CDC38AD}"/>
    <pc:docChg chg="custSel delSld modSld delMainMaster">
      <pc:chgData name="Wei Li" userId="fae33518c2e5a771" providerId="LiveId" clId="{5D8576A6-D47C-425B-850E-78A78CDC38AD}" dt="2024-10-27T12:43:09.768" v="47" actId="27636"/>
      <pc:docMkLst>
        <pc:docMk/>
      </pc:docMkLst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5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561314539" sldId="25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790701380" sldId="258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2670934604" sldId="259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2201836758" sldId="260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1643321112" sldId="261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3065023629" sldId="262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64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70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71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72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74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75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76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77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78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79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80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81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82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83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84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85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86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87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88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89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90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91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92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293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0" sldId="316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0" sldId="317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07784251" sldId="421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833153572" sldId="693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100900236" sldId="69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931434056" sldId="706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2334135046" sldId="805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2494787714" sldId="808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474973093" sldId="809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728917976" sldId="810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2102440477" sldId="811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0" sldId="888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156970286" sldId="898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0" sldId="914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843798762" sldId="943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050538613" sldId="944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755720024" sldId="946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2170835919" sldId="947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5717966" sldId="949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721107923" sldId="950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116574544" sldId="952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2922793335" sldId="953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328805008" sldId="954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3577421383" sldId="957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687565961" sldId="958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3565373812" sldId="959"/>
        </pc:sldMkLst>
      </pc:sldChg>
      <pc:sldChg chg="modSp mod">
        <pc:chgData name="Wei Li" userId="fae33518c2e5a771" providerId="LiveId" clId="{5D8576A6-D47C-425B-850E-78A78CDC38AD}" dt="2024-10-27T01:41:56.449" v="22" actId="1076"/>
        <pc:sldMkLst>
          <pc:docMk/>
          <pc:sldMk cId="252876147" sldId="960"/>
        </pc:sldMkLst>
      </pc:sldChg>
      <pc:sldChg chg="del">
        <pc:chgData name="Wei Li" userId="fae33518c2e5a771" providerId="LiveId" clId="{5D8576A6-D47C-425B-850E-78A78CDC38AD}" dt="2024-10-27T01:35:13.104" v="7" actId="47"/>
        <pc:sldMkLst>
          <pc:docMk/>
          <pc:sldMk cId="653807848" sldId="961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381736380" sldId="962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778202799" sldId="963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863413057" sldId="2633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977555515" sldId="2636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872973400" sldId="263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4144202738" sldId="2639"/>
        </pc:sldMkLst>
      </pc:sldChg>
      <pc:sldChg chg="modSp mod">
        <pc:chgData name="Wei Li" userId="fae33518c2e5a771" providerId="LiveId" clId="{5D8576A6-D47C-425B-850E-78A78CDC38AD}" dt="2024-10-27T01:34:58.653" v="5"/>
        <pc:sldMkLst>
          <pc:docMk/>
          <pc:sldMk cId="1187257088" sldId="3973"/>
        </pc:sldMkLst>
      </pc:sldChg>
      <pc:sldChg chg="modSp mod">
        <pc:chgData name="Wei Li" userId="fae33518c2e5a771" providerId="LiveId" clId="{5D8576A6-D47C-425B-850E-78A78CDC38AD}" dt="2024-10-27T01:53:42.779" v="35" actId="20577"/>
        <pc:sldMkLst>
          <pc:docMk/>
          <pc:sldMk cId="939554979" sldId="3976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4006252900" sldId="4394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065391724" sldId="4395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1278371042" sldId="4396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2199186197" sldId="439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939986588" sldId="4445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686091360" sldId="444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2274605663" sldId="4448"/>
        </pc:sldMkLst>
      </pc:sldChg>
      <pc:sldChg chg="del">
        <pc:chgData name="Wei Li" userId="fae33518c2e5a771" providerId="LiveId" clId="{5D8576A6-D47C-425B-850E-78A78CDC38AD}" dt="2024-10-27T01:27:49.058" v="2" actId="47"/>
        <pc:sldMkLst>
          <pc:docMk/>
          <pc:sldMk cId="2417170538" sldId="5347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3187313564" sldId="5352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2994614902" sldId="5353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2309835260" sldId="5354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316389901" sldId="5355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2013135065" sldId="5356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2249461243" sldId="5357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0" sldId="5628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3132069002" sldId="5791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0" sldId="5792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0" sldId="5793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0" sldId="5794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1780166562" sldId="5795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2567681485" sldId="5796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3712147117" sldId="5797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0" sldId="5798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0" sldId="5799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0" sldId="5800"/>
        </pc:sldMkLst>
      </pc:sldChg>
      <pc:sldChg chg="del">
        <pc:chgData name="Wei Li" userId="fae33518c2e5a771" providerId="LiveId" clId="{5D8576A6-D47C-425B-850E-78A78CDC38AD}" dt="2024-10-27T01:41:35.998" v="14" actId="47"/>
        <pc:sldMkLst>
          <pc:docMk/>
          <pc:sldMk cId="977971804" sldId="5801"/>
        </pc:sldMkLst>
      </pc:sldChg>
      <pc:sldChg chg="del">
        <pc:chgData name="Wei Li" userId="fae33518c2e5a771" providerId="LiveId" clId="{5D8576A6-D47C-425B-850E-78A78CDC38AD}" dt="2024-10-27T01:41:37.856" v="15" actId="47"/>
        <pc:sldMkLst>
          <pc:docMk/>
          <pc:sldMk cId="2251180482" sldId="5802"/>
        </pc:sldMkLst>
      </pc:sldChg>
      <pc:sldChg chg="modSp mod">
        <pc:chgData name="Wei Li" userId="fae33518c2e5a771" providerId="LiveId" clId="{5D8576A6-D47C-425B-850E-78A78CDC38AD}" dt="2024-10-27T12:43:09.768" v="47" actId="27636"/>
        <pc:sldMkLst>
          <pc:docMk/>
          <pc:sldMk cId="0" sldId="5806"/>
        </pc:sldMkLst>
      </pc:sldChg>
      <pc:sldChg chg="del">
        <pc:chgData name="Wei Li" userId="fae33518c2e5a771" providerId="LiveId" clId="{5D8576A6-D47C-425B-850E-78A78CDC38AD}" dt="2024-10-27T01:50:27.636" v="25" actId="47"/>
        <pc:sldMkLst>
          <pc:docMk/>
          <pc:sldMk cId="3177274626" sldId="5806"/>
        </pc:sldMkLst>
      </pc:sldChg>
      <pc:sldChg chg="modSp del mod">
        <pc:chgData name="Wei Li" userId="fae33518c2e5a771" providerId="LiveId" clId="{5D8576A6-D47C-425B-850E-78A78CDC38AD}" dt="2024-10-27T12:42:39.855" v="41" actId="47"/>
        <pc:sldMkLst>
          <pc:docMk/>
          <pc:sldMk cId="0" sldId="5807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5808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5809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5810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5811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5812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5813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5814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5815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5816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5817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5818"/>
        </pc:sldMkLst>
      </pc:sldChg>
      <pc:sldChg chg="del">
        <pc:chgData name="Wei Li" userId="fae33518c2e5a771" providerId="LiveId" clId="{5D8576A6-D47C-425B-850E-78A78CDC38AD}" dt="2024-10-27T12:42:39.855" v="41" actId="47"/>
        <pc:sldMkLst>
          <pc:docMk/>
          <pc:sldMk cId="0" sldId="5819"/>
        </pc:sldMkLst>
      </pc:sldChg>
      <pc:sldMasterChg chg="del delSldLayout">
        <pc:chgData name="Wei Li" userId="fae33518c2e5a771" providerId="LiveId" clId="{5D8576A6-D47C-425B-850E-78A78CDC38AD}" dt="2024-10-27T01:35:13.104" v="7" actId="47"/>
        <pc:sldMasterMkLst>
          <pc:docMk/>
          <pc:sldMasterMk cId="4243503931" sldId="2147484807"/>
        </pc:sldMasterMkLst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753799386" sldId="2147484808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275282651" sldId="2147484809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1302035925" sldId="2147484810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3752853753" sldId="2147484811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1743637089" sldId="2147484812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813391682" sldId="2147484813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2372099846" sldId="2147484814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3397578911" sldId="2147484815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1108638262" sldId="2147484816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4040116981" sldId="2147484817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81448401" sldId="2147484818"/>
          </pc:sldLayoutMkLst>
        </pc:sldLayoutChg>
      </pc:sldMasterChg>
      <pc:sldMasterChg chg="del delSldLayout">
        <pc:chgData name="Wei Li" userId="fae33518c2e5a771" providerId="LiveId" clId="{5D8576A6-D47C-425B-850E-78A78CDC38AD}" dt="2024-10-27T01:26:39.817" v="0" actId="47"/>
        <pc:sldMasterMkLst>
          <pc:docMk/>
          <pc:sldMasterMk cId="2347970435" sldId="2147484819"/>
        </pc:sldMasterMkLst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261968621" sldId="2147484820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803534207" sldId="2147484821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1195595063" sldId="2147484822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286922027" sldId="2147484823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2182324832" sldId="2147484824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4187676847" sldId="2147484825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89561078" sldId="2147484826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2551391398" sldId="2147484827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1295364447" sldId="2147484828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202850895" sldId="2147484829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1770916073" sldId="2147484830"/>
          </pc:sldLayoutMkLst>
        </pc:sldLayoutChg>
      </pc:sldMasterChg>
      <pc:sldMasterChg chg="del delSldLayout">
        <pc:chgData name="Wei Li" userId="fae33518c2e5a771" providerId="LiveId" clId="{5D8576A6-D47C-425B-850E-78A78CDC38AD}" dt="2024-10-27T01:26:55.584" v="1" actId="47"/>
        <pc:sldMasterMkLst>
          <pc:docMk/>
          <pc:sldMasterMk cId="4241616410" sldId="2147484831"/>
        </pc:sldMasterMkLst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2260148016" sldId="2147484832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734458319" sldId="2147484833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960978869" sldId="2147484834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2925112209" sldId="2147484835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2526288268" sldId="2147484836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3658586933" sldId="2147484837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3892189753" sldId="2147484838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1299415335" sldId="2147484839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2665347047" sldId="2147484840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1847209378" sldId="2147484841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3833393119" sldId="2147484842"/>
          </pc:sldLayoutMkLst>
        </pc:sldLayoutChg>
      </pc:sldMasterChg>
      <pc:sldMasterChg chg="del delSldLayout">
        <pc:chgData name="Wei Li" userId="fae33518c2e5a771" providerId="LiveId" clId="{5D8576A6-D47C-425B-850E-78A78CDC38AD}" dt="2024-10-27T02:02:08.143" v="36" actId="47"/>
        <pc:sldMasterMkLst>
          <pc:docMk/>
          <pc:sldMasterMk cId="485537887" sldId="2147484843"/>
        </pc:sldMasterMkLst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485537887" sldId="2147484843"/>
            <pc:sldLayoutMk cId="3959552306" sldId="2147484844"/>
          </pc:sldLayoutMkLst>
        </pc:sldLayoutChg>
      </pc:sldMasterChg>
      <pc:sldMasterChg chg="del delSldLayout">
        <pc:chgData name="Wei Li" userId="fae33518c2e5a771" providerId="LiveId" clId="{5D8576A6-D47C-425B-850E-78A78CDC38AD}" dt="2024-10-27T02:02:08.143" v="36" actId="47"/>
        <pc:sldMasterMkLst>
          <pc:docMk/>
          <pc:sldMasterMk cId="2448407526" sldId="2147484845"/>
        </pc:sldMasterMkLst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2978279015" sldId="2147484846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1360553459" sldId="2147484847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1966731496" sldId="2147484848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3505299996" sldId="2147484849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2468104062" sldId="2147484850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2279679990" sldId="2147484851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439426078" sldId="2147484852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3780841530" sldId="2147484853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4294198722" sldId="2147484854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555694439" sldId="2147484855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1719219985" sldId="2147484856"/>
          </pc:sldLayoutMkLst>
        </pc:sldLayoutChg>
      </pc:sldMasterChg>
      <pc:sldMasterChg chg="del delSldLayout">
        <pc:chgData name="Wei Li" userId="fae33518c2e5a771" providerId="LiveId" clId="{5D8576A6-D47C-425B-850E-78A78CDC38AD}" dt="2024-10-27T12:42:39.855" v="41" actId="47"/>
        <pc:sldMasterMkLst>
          <pc:docMk/>
          <pc:sldMasterMk cId="2244139140" sldId="2147484906"/>
        </pc:sldMasterMkLst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2758873434" sldId="2147484907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2162772505" sldId="2147484908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3163357333" sldId="2147484909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1843594491" sldId="2147484910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1777316579" sldId="2147484911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1138763053" sldId="2147484912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2603424427" sldId="2147484913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1408698608" sldId="2147484914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3522464732" sldId="2147484915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3399126728" sldId="2147484916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2959010919" sldId="2147484917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633622769" sldId="2147484918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3872164168" sldId="2147484919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3556548521" sldId="2147484920"/>
          </pc:sldLayoutMkLst>
        </pc:sldLayoutChg>
        <pc:sldLayoutChg chg="del">
          <pc:chgData name="Wei Li" userId="fae33518c2e5a771" providerId="LiveId" clId="{5D8576A6-D47C-425B-850E-78A78CDC38AD}" dt="2024-10-27T12:42:39.855" v="41" actId="47"/>
          <pc:sldLayoutMkLst>
            <pc:docMk/>
            <pc:sldMasterMk cId="2244139140" sldId="2147484906"/>
            <pc:sldLayoutMk cId="2461755255" sldId="2147484921"/>
          </pc:sldLayoutMkLst>
        </pc:sldLayoutChg>
      </pc:sldMasterChg>
    </pc:docChg>
  </pc:docChgLst>
  <pc:docChgLst>
    <pc:chgData name="Wei Li" userId="fae33518c2e5a771" providerId="LiveId" clId="{687EA395-D3D7-4175-A648-78A7EAF52EB7}"/>
    <pc:docChg chg="undo custSel addSld delSld modSld delMainMaster">
      <pc:chgData name="Wei Li" userId="fae33518c2e5a771" providerId="LiveId" clId="{687EA395-D3D7-4175-A648-78A7EAF52EB7}" dt="2025-02-09T13:50:25.607" v="168" actId="255"/>
      <pc:docMkLst>
        <pc:docMk/>
      </pc:docMkLst>
      <pc:sldChg chg="del">
        <pc:chgData name="Wei Li" userId="fae33518c2e5a771" providerId="LiveId" clId="{687EA395-D3D7-4175-A648-78A7EAF52EB7}" dt="2025-02-09T06:21:34.698" v="26" actId="47"/>
        <pc:sldMkLst>
          <pc:docMk/>
          <pc:sldMk cId="3797503535" sldId="257"/>
        </pc:sldMkLst>
      </pc:sldChg>
      <pc:sldChg chg="del">
        <pc:chgData name="Wei Li" userId="fae33518c2e5a771" providerId="LiveId" clId="{687EA395-D3D7-4175-A648-78A7EAF52EB7}" dt="2025-02-09T06:21:34.698" v="26" actId="47"/>
        <pc:sldMkLst>
          <pc:docMk/>
          <pc:sldMk cId="4201227365" sldId="258"/>
        </pc:sldMkLst>
      </pc:sldChg>
      <pc:sldChg chg="del">
        <pc:chgData name="Wei Li" userId="fae33518c2e5a771" providerId="LiveId" clId="{687EA395-D3D7-4175-A648-78A7EAF52EB7}" dt="2025-02-09T06:21:34.698" v="26" actId="47"/>
        <pc:sldMkLst>
          <pc:docMk/>
          <pc:sldMk cId="685616900" sldId="259"/>
        </pc:sldMkLst>
      </pc:sldChg>
      <pc:sldChg chg="del">
        <pc:chgData name="Wei Li" userId="fae33518c2e5a771" providerId="LiveId" clId="{687EA395-D3D7-4175-A648-78A7EAF52EB7}" dt="2025-02-09T13:43:45.337" v="85" actId="47"/>
        <pc:sldMkLst>
          <pc:docMk/>
          <pc:sldMk cId="0" sldId="318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3169466920" sldId="364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1280619472" sldId="365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1872795163" sldId="366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2626016198" sldId="369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3677664940" sldId="370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2025683237" sldId="373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3933442116" sldId="374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2984550703" sldId="375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1754348204" sldId="376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978832710" sldId="382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3726029751" sldId="390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3539252852" sldId="391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4057011265" sldId="398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1403704063" sldId="399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518887632" sldId="400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77860690" sldId="401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3378369829" sldId="402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2083687538" sldId="404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1012996716" sldId="415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1938966149" sldId="418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3098010251" sldId="442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1085274543" sldId="443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3310757058" sldId="444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4135240750" sldId="445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2321935385" sldId="446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1709348884" sldId="447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1311909678" sldId="448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2790826556" sldId="449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3832188226" sldId="450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3846390497" sldId="451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1888966071" sldId="452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3932651164" sldId="453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771045836" sldId="454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2298386864" sldId="455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3063870131" sldId="456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3753794410" sldId="459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1414927328" sldId="460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3023203340" sldId="461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2823121943" sldId="462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1355601222" sldId="466"/>
        </pc:sldMkLst>
      </pc:sldChg>
      <pc:sldChg chg="del">
        <pc:chgData name="Wei Li" userId="fae33518c2e5a771" providerId="LiveId" clId="{687EA395-D3D7-4175-A648-78A7EAF52EB7}" dt="2025-02-09T06:16:40.749" v="20" actId="47"/>
        <pc:sldMkLst>
          <pc:docMk/>
          <pc:sldMk cId="1528372934" sldId="467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2226619336" sldId="477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4100016046" sldId="478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3628968721" sldId="479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1958044866" sldId="480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3492064526" sldId="481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3787527369" sldId="482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2266016683" sldId="483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901122683" sldId="484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4270865433" sldId="485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897057981" sldId="486"/>
        </pc:sldMkLst>
      </pc:sldChg>
      <pc:sldChg chg="del">
        <pc:chgData name="Wei Li" userId="fae33518c2e5a771" providerId="LiveId" clId="{687EA395-D3D7-4175-A648-78A7EAF52EB7}" dt="2025-02-09T06:18:32.448" v="25" actId="47"/>
        <pc:sldMkLst>
          <pc:docMk/>
          <pc:sldMk cId="2212621345" sldId="487"/>
        </pc:sldMkLst>
      </pc:sldChg>
      <pc:sldChg chg="modSp mod">
        <pc:chgData name="Wei Li" userId="fae33518c2e5a771" providerId="LiveId" clId="{687EA395-D3D7-4175-A648-78A7EAF52EB7}" dt="2025-02-09T06:32:41.994" v="68" actId="20577"/>
        <pc:sldMkLst>
          <pc:docMk/>
          <pc:sldMk cId="252876147" sldId="960"/>
        </pc:sldMkLst>
        <pc:spChg chg="mod">
          <ac:chgData name="Wei Li" userId="fae33518c2e5a771" providerId="LiveId" clId="{687EA395-D3D7-4175-A648-78A7EAF52EB7}" dt="2025-02-09T06:32:41.994" v="68" actId="20577"/>
          <ac:spMkLst>
            <pc:docMk/>
            <pc:sldMk cId="252876147" sldId="960"/>
            <ac:spMk id="3" creationId="{43C66B0D-EB67-8E7E-A0F4-2BCBA60641F0}"/>
          </ac:spMkLst>
        </pc:spChg>
        <pc:spChg chg="mod">
          <ac:chgData name="Wei Li" userId="fae33518c2e5a771" providerId="LiveId" clId="{687EA395-D3D7-4175-A648-78A7EAF52EB7}" dt="2025-02-09T06:31:23.860" v="42" actId="255"/>
          <ac:spMkLst>
            <pc:docMk/>
            <pc:sldMk cId="252876147" sldId="960"/>
            <ac:spMk id="4" creationId="{70AFC8D4-F998-6E7E-4EDD-18BDFC7B6874}"/>
          </ac:spMkLst>
        </pc:spChg>
        <pc:spChg chg="mod">
          <ac:chgData name="Wei Li" userId="fae33518c2e5a771" providerId="LiveId" clId="{687EA395-D3D7-4175-A648-78A7EAF52EB7}" dt="2025-02-09T06:31:49.759" v="45" actId="1076"/>
          <ac:spMkLst>
            <pc:docMk/>
            <pc:sldMk cId="252876147" sldId="960"/>
            <ac:spMk id="5" creationId="{E23D4381-A533-F6C8-5C0B-8F7EEBABA221}"/>
          </ac:spMkLst>
        </pc:spChg>
      </pc:sldChg>
      <pc:sldChg chg="modSp mod">
        <pc:chgData name="Wei Li" userId="fae33518c2e5a771" providerId="LiveId" clId="{687EA395-D3D7-4175-A648-78A7EAF52EB7}" dt="2025-02-09T06:23:50.362" v="31"/>
        <pc:sldMkLst>
          <pc:docMk/>
          <pc:sldMk cId="1187257088" sldId="3973"/>
        </pc:sldMkLst>
        <pc:spChg chg="mod">
          <ac:chgData name="Wei Li" userId="fae33518c2e5a771" providerId="LiveId" clId="{687EA395-D3D7-4175-A648-78A7EAF52EB7}" dt="2025-02-09T06:23:50.362" v="31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687EA395-D3D7-4175-A648-78A7EAF52EB7}" dt="2025-02-09T06:23:28.287" v="30"/>
          <ac:spMkLst>
            <pc:docMk/>
            <pc:sldMk cId="1187257088" sldId="3973"/>
            <ac:spMk id="6" creationId="{0A21F562-3CFA-3F91-2050-A2391DC02709}"/>
          </ac:spMkLst>
        </pc:spChg>
      </pc:sldChg>
      <pc:sldChg chg="del">
        <pc:chgData name="Wei Li" userId="fae33518c2e5a771" providerId="LiveId" clId="{687EA395-D3D7-4175-A648-78A7EAF52EB7}" dt="2025-02-09T06:25:29.327" v="38" actId="47"/>
        <pc:sldMkLst>
          <pc:docMk/>
          <pc:sldMk cId="2326647761" sldId="5369"/>
        </pc:sldMkLst>
      </pc:sldChg>
      <pc:sldChg chg="del">
        <pc:chgData name="Wei Li" userId="fae33518c2e5a771" providerId="LiveId" clId="{687EA395-D3D7-4175-A648-78A7EAF52EB7}" dt="2025-02-09T06:25:29.327" v="38" actId="47"/>
        <pc:sldMkLst>
          <pc:docMk/>
          <pc:sldMk cId="63097585" sldId="5374"/>
        </pc:sldMkLst>
      </pc:sldChg>
      <pc:sldChg chg="del">
        <pc:chgData name="Wei Li" userId="fae33518c2e5a771" providerId="LiveId" clId="{687EA395-D3D7-4175-A648-78A7EAF52EB7}" dt="2025-02-09T06:25:29.327" v="38" actId="47"/>
        <pc:sldMkLst>
          <pc:docMk/>
          <pc:sldMk cId="1316447246" sldId="5375"/>
        </pc:sldMkLst>
      </pc:sldChg>
      <pc:sldChg chg="del">
        <pc:chgData name="Wei Li" userId="fae33518c2e5a771" providerId="LiveId" clId="{687EA395-D3D7-4175-A648-78A7EAF52EB7}" dt="2025-02-09T06:21:47.800" v="29" actId="47"/>
        <pc:sldMkLst>
          <pc:docMk/>
          <pc:sldMk cId="1833093367" sldId="5629"/>
        </pc:sldMkLst>
      </pc:sldChg>
      <pc:sldChg chg="modSp mod">
        <pc:chgData name="Wei Li" userId="fae33518c2e5a771" providerId="LiveId" clId="{687EA395-D3D7-4175-A648-78A7EAF52EB7}" dt="2025-02-09T06:25:25.223" v="37" actId="20577"/>
        <pc:sldMkLst>
          <pc:docMk/>
          <pc:sldMk cId="2130426057" sldId="5876"/>
        </pc:sldMkLst>
        <pc:spChg chg="mod">
          <ac:chgData name="Wei Li" userId="fae33518c2e5a771" providerId="LiveId" clId="{687EA395-D3D7-4175-A648-78A7EAF52EB7}" dt="2025-02-09T06:25:25.223" v="37" actId="20577"/>
          <ac:spMkLst>
            <pc:docMk/>
            <pc:sldMk cId="2130426057" sldId="5876"/>
            <ac:spMk id="10" creationId="{00000000-0000-0000-0000-000000000000}"/>
          </ac:spMkLst>
        </pc:spChg>
      </pc:sldChg>
      <pc:sldChg chg="del">
        <pc:chgData name="Wei Li" userId="fae33518c2e5a771" providerId="LiveId" clId="{687EA395-D3D7-4175-A648-78A7EAF52EB7}" dt="2025-02-09T06:32:46.631" v="69" actId="47"/>
        <pc:sldMkLst>
          <pc:docMk/>
          <pc:sldMk cId="3107677930" sldId="5877"/>
        </pc:sldMkLst>
      </pc:sldChg>
      <pc:sldChg chg="del">
        <pc:chgData name="Wei Li" userId="fae33518c2e5a771" providerId="LiveId" clId="{687EA395-D3D7-4175-A648-78A7EAF52EB7}" dt="2025-02-09T06:32:48.348" v="70" actId="47"/>
        <pc:sldMkLst>
          <pc:docMk/>
          <pc:sldMk cId="4026519333" sldId="5878"/>
        </pc:sldMkLst>
      </pc:sldChg>
      <pc:sldChg chg="del">
        <pc:chgData name="Wei Li" userId="fae33518c2e5a771" providerId="LiveId" clId="{687EA395-D3D7-4175-A648-78A7EAF52EB7}" dt="2025-02-09T06:25:29.327" v="38" actId="47"/>
        <pc:sldMkLst>
          <pc:docMk/>
          <pc:sldMk cId="3410765153" sldId="5879"/>
        </pc:sldMkLst>
      </pc:sldChg>
      <pc:sldChg chg="del">
        <pc:chgData name="Wei Li" userId="fae33518c2e5a771" providerId="LiveId" clId="{687EA395-D3D7-4175-A648-78A7EAF52EB7}" dt="2025-02-09T06:25:29.327" v="38" actId="47"/>
        <pc:sldMkLst>
          <pc:docMk/>
          <pc:sldMk cId="1052978830" sldId="5880"/>
        </pc:sldMkLst>
      </pc:sldChg>
      <pc:sldChg chg="del">
        <pc:chgData name="Wei Li" userId="fae33518c2e5a771" providerId="LiveId" clId="{687EA395-D3D7-4175-A648-78A7EAF52EB7}" dt="2025-02-09T06:25:29.327" v="38" actId="47"/>
        <pc:sldMkLst>
          <pc:docMk/>
          <pc:sldMk cId="1817560084" sldId="5881"/>
        </pc:sldMkLst>
      </pc:sldChg>
      <pc:sldChg chg="del">
        <pc:chgData name="Wei Li" userId="fae33518c2e5a771" providerId="LiveId" clId="{687EA395-D3D7-4175-A648-78A7EAF52EB7}" dt="2025-02-09T06:21:45.356" v="28" actId="47"/>
        <pc:sldMkLst>
          <pc:docMk/>
          <pc:sldMk cId="1900422053" sldId="5882"/>
        </pc:sldMkLst>
      </pc:sldChg>
      <pc:sldChg chg="del">
        <pc:chgData name="Wei Li" userId="fae33518c2e5a771" providerId="LiveId" clId="{687EA395-D3D7-4175-A648-78A7EAF52EB7}" dt="2025-02-09T06:21:45.356" v="28" actId="47"/>
        <pc:sldMkLst>
          <pc:docMk/>
          <pc:sldMk cId="3650101532" sldId="5883"/>
        </pc:sldMkLst>
      </pc:sldChg>
      <pc:sldChg chg="del">
        <pc:chgData name="Wei Li" userId="fae33518c2e5a771" providerId="LiveId" clId="{687EA395-D3D7-4175-A648-78A7EAF52EB7}" dt="2025-02-09T06:21:45.356" v="28" actId="47"/>
        <pc:sldMkLst>
          <pc:docMk/>
          <pc:sldMk cId="3334848151" sldId="5884"/>
        </pc:sldMkLst>
      </pc:sldChg>
      <pc:sldChg chg="del">
        <pc:chgData name="Wei Li" userId="fae33518c2e5a771" providerId="LiveId" clId="{687EA395-D3D7-4175-A648-78A7EAF52EB7}" dt="2025-02-09T06:21:45.356" v="28" actId="47"/>
        <pc:sldMkLst>
          <pc:docMk/>
          <pc:sldMk cId="2843505519" sldId="5885"/>
        </pc:sldMkLst>
      </pc:sldChg>
      <pc:sldChg chg="del">
        <pc:chgData name="Wei Li" userId="fae33518c2e5a771" providerId="LiveId" clId="{687EA395-D3D7-4175-A648-78A7EAF52EB7}" dt="2025-02-09T06:21:45.356" v="28" actId="47"/>
        <pc:sldMkLst>
          <pc:docMk/>
          <pc:sldMk cId="1100111364" sldId="5886"/>
        </pc:sldMkLst>
      </pc:sldChg>
      <pc:sldChg chg="del">
        <pc:chgData name="Wei Li" userId="fae33518c2e5a771" providerId="LiveId" clId="{687EA395-D3D7-4175-A648-78A7EAF52EB7}" dt="2025-02-09T06:21:45.356" v="28" actId="47"/>
        <pc:sldMkLst>
          <pc:docMk/>
          <pc:sldMk cId="1821886751" sldId="5887"/>
        </pc:sldMkLst>
      </pc:sldChg>
      <pc:sldChg chg="del">
        <pc:chgData name="Wei Li" userId="fae33518c2e5a771" providerId="LiveId" clId="{687EA395-D3D7-4175-A648-78A7EAF52EB7}" dt="2025-02-09T06:21:45.356" v="28" actId="47"/>
        <pc:sldMkLst>
          <pc:docMk/>
          <pc:sldMk cId="3554817669" sldId="5888"/>
        </pc:sldMkLst>
      </pc:sldChg>
      <pc:sldChg chg="del">
        <pc:chgData name="Wei Li" userId="fae33518c2e5a771" providerId="LiveId" clId="{687EA395-D3D7-4175-A648-78A7EAF52EB7}" dt="2025-02-09T06:21:45.356" v="28" actId="47"/>
        <pc:sldMkLst>
          <pc:docMk/>
          <pc:sldMk cId="2163637763" sldId="5889"/>
        </pc:sldMkLst>
      </pc:sldChg>
      <pc:sldChg chg="del">
        <pc:chgData name="Wei Li" userId="fae33518c2e5a771" providerId="LiveId" clId="{687EA395-D3D7-4175-A648-78A7EAF52EB7}" dt="2025-02-09T06:21:45.356" v="28" actId="47"/>
        <pc:sldMkLst>
          <pc:docMk/>
          <pc:sldMk cId="4226549763" sldId="5890"/>
        </pc:sldMkLst>
      </pc:sldChg>
      <pc:sldChg chg="addSp delSp mod">
        <pc:chgData name="Wei Li" userId="fae33518c2e5a771" providerId="LiveId" clId="{687EA395-D3D7-4175-A648-78A7EAF52EB7}" dt="2025-02-09T06:24:46.321" v="33" actId="22"/>
        <pc:sldMkLst>
          <pc:docMk/>
          <pc:sldMk cId="425669915" sldId="5891"/>
        </pc:sldMkLst>
      </pc:sldChg>
      <pc:sldChg chg="del">
        <pc:chgData name="Wei Li" userId="fae33518c2e5a771" providerId="LiveId" clId="{687EA395-D3D7-4175-A648-78A7EAF52EB7}" dt="2025-02-09T06:21:34.698" v="26" actId="47"/>
        <pc:sldMkLst>
          <pc:docMk/>
          <pc:sldMk cId="3472940762" sldId="5892"/>
        </pc:sldMkLst>
      </pc:sldChg>
      <pc:sldChg chg="del">
        <pc:chgData name="Wei Li" userId="fae33518c2e5a771" providerId="LiveId" clId="{687EA395-D3D7-4175-A648-78A7EAF52EB7}" dt="2025-02-09T06:21:39.705" v="27" actId="47"/>
        <pc:sldMkLst>
          <pc:docMk/>
          <pc:sldMk cId="1379783474" sldId="5893"/>
        </pc:sldMkLst>
      </pc:sldChg>
      <pc:sldChg chg="modSp mod">
        <pc:chgData name="Wei Li" userId="fae33518c2e5a771" providerId="LiveId" clId="{687EA395-D3D7-4175-A648-78A7EAF52EB7}" dt="2025-02-09T06:17:46.023" v="21" actId="27636"/>
        <pc:sldMkLst>
          <pc:docMk/>
          <pc:sldMk cId="0" sldId="5909"/>
        </pc:sldMkLst>
      </pc:sldChg>
      <pc:sldChg chg="modSp mod">
        <pc:chgData name="Wei Li" userId="fae33518c2e5a771" providerId="LiveId" clId="{687EA395-D3D7-4175-A648-78A7EAF52EB7}" dt="2025-02-09T06:17:46.043" v="22" actId="27636"/>
        <pc:sldMkLst>
          <pc:docMk/>
          <pc:sldMk cId="0" sldId="5912"/>
        </pc:sldMkLst>
      </pc:sldChg>
      <pc:sldChg chg="modSp mod">
        <pc:chgData name="Wei Li" userId="fae33518c2e5a771" providerId="LiveId" clId="{687EA395-D3D7-4175-A648-78A7EAF52EB7}" dt="2025-02-09T06:17:46.055" v="23" actId="27636"/>
        <pc:sldMkLst>
          <pc:docMk/>
          <pc:sldMk cId="0" sldId="5916"/>
        </pc:sldMkLst>
      </pc:sldChg>
      <pc:sldChg chg="modSp mod">
        <pc:chgData name="Wei Li" userId="fae33518c2e5a771" providerId="LiveId" clId="{687EA395-D3D7-4175-A648-78A7EAF52EB7}" dt="2025-02-09T06:17:46.060" v="24" actId="27636"/>
        <pc:sldMkLst>
          <pc:docMk/>
          <pc:sldMk cId="0" sldId="5918"/>
        </pc:sldMkLst>
      </pc:sldChg>
      <pc:sldChg chg="add del setBg">
        <pc:chgData name="Wei Li" userId="fae33518c2e5a771" providerId="LiveId" clId="{687EA395-D3D7-4175-A648-78A7EAF52EB7}" dt="2025-02-09T06:32:51.672" v="72"/>
        <pc:sldMkLst>
          <pc:docMk/>
          <pc:sldMk cId="251049693" sldId="5948"/>
        </pc:sldMkLst>
      </pc:sldChg>
      <pc:sldChg chg="modSp mod">
        <pc:chgData name="Wei Li" userId="fae33518c2e5a771" providerId="LiveId" clId="{687EA395-D3D7-4175-A648-78A7EAF52EB7}" dt="2025-02-09T06:33:24.184" v="77" actId="20577"/>
        <pc:sldMkLst>
          <pc:docMk/>
          <pc:sldMk cId="285548630" sldId="5948"/>
        </pc:sldMkLst>
        <pc:spChg chg="mod">
          <ac:chgData name="Wei Li" userId="fae33518c2e5a771" providerId="LiveId" clId="{687EA395-D3D7-4175-A648-78A7EAF52EB7}" dt="2025-02-09T06:33:24.184" v="77" actId="20577"/>
          <ac:spMkLst>
            <pc:docMk/>
            <pc:sldMk cId="285548630" sldId="5948"/>
            <ac:spMk id="3" creationId="{0E9B987D-06EE-DFAB-9867-06CAF7FB56A4}"/>
          </ac:spMkLst>
        </pc:spChg>
        <pc:spChg chg="mod">
          <ac:chgData name="Wei Li" userId="fae33518c2e5a771" providerId="LiveId" clId="{687EA395-D3D7-4175-A648-78A7EAF52EB7}" dt="2025-02-09T06:33:04.200" v="73"/>
          <ac:spMkLst>
            <pc:docMk/>
            <pc:sldMk cId="285548630" sldId="5948"/>
            <ac:spMk id="4" creationId="{D4DBD44A-C3A7-432B-9B69-6A0358B253A2}"/>
          </ac:spMkLst>
        </pc:spChg>
        <pc:spChg chg="mod">
          <ac:chgData name="Wei Li" userId="fae33518c2e5a771" providerId="LiveId" clId="{687EA395-D3D7-4175-A648-78A7EAF52EB7}" dt="2025-02-09T06:33:18.805" v="74"/>
          <ac:spMkLst>
            <pc:docMk/>
            <pc:sldMk cId="285548630" sldId="5948"/>
            <ac:spMk id="5" creationId="{2117ED6C-2A68-E583-9C6D-9B6D7C9DD28D}"/>
          </ac:spMkLst>
        </pc:spChg>
      </pc:sldChg>
      <pc:sldChg chg="modSp mod">
        <pc:chgData name="Wei Li" userId="fae33518c2e5a771" providerId="LiveId" clId="{687EA395-D3D7-4175-A648-78A7EAF52EB7}" dt="2025-02-09T06:34:03.372" v="84" actId="20577"/>
        <pc:sldMkLst>
          <pc:docMk/>
          <pc:sldMk cId="4205184230" sldId="5949"/>
        </pc:sldMkLst>
        <pc:spChg chg="mod">
          <ac:chgData name="Wei Li" userId="fae33518c2e5a771" providerId="LiveId" clId="{687EA395-D3D7-4175-A648-78A7EAF52EB7}" dt="2025-02-09T06:34:03.372" v="84" actId="20577"/>
          <ac:spMkLst>
            <pc:docMk/>
            <pc:sldMk cId="4205184230" sldId="5949"/>
            <ac:spMk id="3" creationId="{47087688-F2FA-AF48-66CC-E72485EA3226}"/>
          </ac:spMkLst>
        </pc:spChg>
        <pc:spChg chg="mod">
          <ac:chgData name="Wei Li" userId="fae33518c2e5a771" providerId="LiveId" clId="{687EA395-D3D7-4175-A648-78A7EAF52EB7}" dt="2025-02-09T06:33:36.232" v="78"/>
          <ac:spMkLst>
            <pc:docMk/>
            <pc:sldMk cId="4205184230" sldId="5949"/>
            <ac:spMk id="4" creationId="{8E494610-7190-006F-1AD9-14D6E401BF61}"/>
          </ac:spMkLst>
        </pc:spChg>
        <pc:spChg chg="mod">
          <ac:chgData name="Wei Li" userId="fae33518c2e5a771" providerId="LiveId" clId="{687EA395-D3D7-4175-A648-78A7EAF52EB7}" dt="2025-02-09T06:33:57.721" v="80" actId="1076"/>
          <ac:spMkLst>
            <pc:docMk/>
            <pc:sldMk cId="4205184230" sldId="5949"/>
            <ac:spMk id="5" creationId="{0C085B3F-30D4-70A8-2DF0-1DD1A0F834EB}"/>
          </ac:spMkLst>
        </pc:spChg>
      </pc:sldChg>
      <pc:sldChg chg="modSp add mod">
        <pc:chgData name="Wei Li" userId="fae33518c2e5a771" providerId="LiveId" clId="{687EA395-D3D7-4175-A648-78A7EAF52EB7}" dt="2025-02-09T13:48:26.957" v="117" actId="255"/>
        <pc:sldMkLst>
          <pc:docMk/>
          <pc:sldMk cId="1387838316" sldId="5950"/>
        </pc:sldMkLst>
      </pc:sldChg>
      <pc:sldChg chg="modSp add mod">
        <pc:chgData name="Wei Li" userId="fae33518c2e5a771" providerId="LiveId" clId="{687EA395-D3D7-4175-A648-78A7EAF52EB7}" dt="2025-02-09T13:50:25.607" v="168" actId="255"/>
        <pc:sldMkLst>
          <pc:docMk/>
          <pc:sldMk cId="2141336140" sldId="5951"/>
        </pc:sldMkLst>
      </pc:sldChg>
      <pc:sldChg chg="modSp add mod">
        <pc:chgData name="Wei Li" userId="fae33518c2e5a771" providerId="LiveId" clId="{687EA395-D3D7-4175-A648-78A7EAF52EB7}" dt="2025-02-09T13:49:59.815" v="167" actId="20577"/>
        <pc:sldMkLst>
          <pc:docMk/>
          <pc:sldMk cId="1265443764" sldId="5952"/>
        </pc:sldMkLst>
      </pc:sldChg>
      <pc:sldMasterChg chg="del delSldLayout">
        <pc:chgData name="Wei Li" userId="fae33518c2e5a771" providerId="LiveId" clId="{687EA395-D3D7-4175-A648-78A7EAF52EB7}" dt="2025-02-09T06:21:47.800" v="29" actId="47"/>
        <pc:sldMasterMkLst>
          <pc:docMk/>
          <pc:sldMasterMk cId="94630625" sldId="2147485018"/>
        </pc:sldMasterMkLst>
        <pc:sldLayoutChg chg="del">
          <pc:chgData name="Wei Li" userId="fae33518c2e5a771" providerId="LiveId" clId="{687EA395-D3D7-4175-A648-78A7EAF52EB7}" dt="2025-02-09T06:21:47.800" v="29" actId="47"/>
          <pc:sldLayoutMkLst>
            <pc:docMk/>
            <pc:sldMasterMk cId="94630625" sldId="2147485018"/>
            <pc:sldLayoutMk cId="1850389307" sldId="2147485019"/>
          </pc:sldLayoutMkLst>
        </pc:sldLayoutChg>
        <pc:sldLayoutChg chg="del">
          <pc:chgData name="Wei Li" userId="fae33518c2e5a771" providerId="LiveId" clId="{687EA395-D3D7-4175-A648-78A7EAF52EB7}" dt="2025-02-09T06:21:47.800" v="29" actId="47"/>
          <pc:sldLayoutMkLst>
            <pc:docMk/>
            <pc:sldMasterMk cId="94630625" sldId="2147485018"/>
            <pc:sldLayoutMk cId="812059347" sldId="2147485020"/>
          </pc:sldLayoutMkLst>
        </pc:sldLayoutChg>
        <pc:sldLayoutChg chg="del">
          <pc:chgData name="Wei Li" userId="fae33518c2e5a771" providerId="LiveId" clId="{687EA395-D3D7-4175-A648-78A7EAF52EB7}" dt="2025-02-09T06:21:47.800" v="29" actId="47"/>
          <pc:sldLayoutMkLst>
            <pc:docMk/>
            <pc:sldMasterMk cId="94630625" sldId="2147485018"/>
            <pc:sldLayoutMk cId="1533142216" sldId="2147485021"/>
          </pc:sldLayoutMkLst>
        </pc:sldLayoutChg>
        <pc:sldLayoutChg chg="del">
          <pc:chgData name="Wei Li" userId="fae33518c2e5a771" providerId="LiveId" clId="{687EA395-D3D7-4175-A648-78A7EAF52EB7}" dt="2025-02-09T06:21:47.800" v="29" actId="47"/>
          <pc:sldLayoutMkLst>
            <pc:docMk/>
            <pc:sldMasterMk cId="94630625" sldId="2147485018"/>
            <pc:sldLayoutMk cId="757722883" sldId="2147485022"/>
          </pc:sldLayoutMkLst>
        </pc:sldLayoutChg>
        <pc:sldLayoutChg chg="del">
          <pc:chgData name="Wei Li" userId="fae33518c2e5a771" providerId="LiveId" clId="{687EA395-D3D7-4175-A648-78A7EAF52EB7}" dt="2025-02-09T06:21:47.800" v="29" actId="47"/>
          <pc:sldLayoutMkLst>
            <pc:docMk/>
            <pc:sldMasterMk cId="94630625" sldId="2147485018"/>
            <pc:sldLayoutMk cId="3129944010" sldId="2147485023"/>
          </pc:sldLayoutMkLst>
        </pc:sldLayoutChg>
        <pc:sldLayoutChg chg="del">
          <pc:chgData name="Wei Li" userId="fae33518c2e5a771" providerId="LiveId" clId="{687EA395-D3D7-4175-A648-78A7EAF52EB7}" dt="2025-02-09T06:21:47.800" v="29" actId="47"/>
          <pc:sldLayoutMkLst>
            <pc:docMk/>
            <pc:sldMasterMk cId="94630625" sldId="2147485018"/>
            <pc:sldLayoutMk cId="377955641" sldId="2147485024"/>
          </pc:sldLayoutMkLst>
        </pc:sldLayoutChg>
        <pc:sldLayoutChg chg="del">
          <pc:chgData name="Wei Li" userId="fae33518c2e5a771" providerId="LiveId" clId="{687EA395-D3D7-4175-A648-78A7EAF52EB7}" dt="2025-02-09T06:21:47.800" v="29" actId="47"/>
          <pc:sldLayoutMkLst>
            <pc:docMk/>
            <pc:sldMasterMk cId="94630625" sldId="2147485018"/>
            <pc:sldLayoutMk cId="2926459756" sldId="2147485025"/>
          </pc:sldLayoutMkLst>
        </pc:sldLayoutChg>
        <pc:sldLayoutChg chg="del">
          <pc:chgData name="Wei Li" userId="fae33518c2e5a771" providerId="LiveId" clId="{687EA395-D3D7-4175-A648-78A7EAF52EB7}" dt="2025-02-09T06:21:47.800" v="29" actId="47"/>
          <pc:sldLayoutMkLst>
            <pc:docMk/>
            <pc:sldMasterMk cId="94630625" sldId="2147485018"/>
            <pc:sldLayoutMk cId="2674845954" sldId="2147485026"/>
          </pc:sldLayoutMkLst>
        </pc:sldLayoutChg>
        <pc:sldLayoutChg chg="del">
          <pc:chgData name="Wei Li" userId="fae33518c2e5a771" providerId="LiveId" clId="{687EA395-D3D7-4175-A648-78A7EAF52EB7}" dt="2025-02-09T06:21:47.800" v="29" actId="47"/>
          <pc:sldLayoutMkLst>
            <pc:docMk/>
            <pc:sldMasterMk cId="94630625" sldId="2147485018"/>
            <pc:sldLayoutMk cId="366099175" sldId="2147485027"/>
          </pc:sldLayoutMkLst>
        </pc:sldLayoutChg>
        <pc:sldLayoutChg chg="del">
          <pc:chgData name="Wei Li" userId="fae33518c2e5a771" providerId="LiveId" clId="{687EA395-D3D7-4175-A648-78A7EAF52EB7}" dt="2025-02-09T06:21:47.800" v="29" actId="47"/>
          <pc:sldLayoutMkLst>
            <pc:docMk/>
            <pc:sldMasterMk cId="94630625" sldId="2147485018"/>
            <pc:sldLayoutMk cId="3872226473" sldId="2147485028"/>
          </pc:sldLayoutMkLst>
        </pc:sldLayoutChg>
        <pc:sldLayoutChg chg="del">
          <pc:chgData name="Wei Li" userId="fae33518c2e5a771" providerId="LiveId" clId="{687EA395-D3D7-4175-A648-78A7EAF52EB7}" dt="2025-02-09T06:21:47.800" v="29" actId="47"/>
          <pc:sldLayoutMkLst>
            <pc:docMk/>
            <pc:sldMasterMk cId="94630625" sldId="2147485018"/>
            <pc:sldLayoutMk cId="3952583132" sldId="2147485029"/>
          </pc:sldLayoutMkLst>
        </pc:sldLayoutChg>
      </pc:sldMasterChg>
      <pc:sldMasterChg chg="delSldLayout">
        <pc:chgData name="Wei Li" userId="fae33518c2e5a771" providerId="LiveId" clId="{687EA395-D3D7-4175-A648-78A7EAF52EB7}" dt="2025-02-09T06:16:40.749" v="20" actId="47"/>
        <pc:sldMasterMkLst>
          <pc:docMk/>
          <pc:sldMasterMk cId="3029566627" sldId="2147485054"/>
        </pc:sldMasterMkLst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3029566627" sldId="2147485054"/>
            <pc:sldLayoutMk cId="755000551" sldId="2147485056"/>
          </pc:sldLayoutMkLst>
        </pc:sldLayoutChg>
      </pc:sldMasterChg>
      <pc:sldMasterChg chg="del delSldLayout">
        <pc:chgData name="Wei Li" userId="fae33518c2e5a771" providerId="LiveId" clId="{687EA395-D3D7-4175-A648-78A7EAF52EB7}" dt="2025-02-09T06:16:40.749" v="20" actId="47"/>
        <pc:sldMasterMkLst>
          <pc:docMk/>
          <pc:sldMasterMk cId="381130065" sldId="2147485062"/>
        </pc:sldMasterMkLst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381130065" sldId="2147485062"/>
            <pc:sldLayoutMk cId="123290051" sldId="2147485063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381130065" sldId="2147485062"/>
            <pc:sldLayoutMk cId="3923788283" sldId="2147485064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381130065" sldId="2147485062"/>
            <pc:sldLayoutMk cId="3382134129" sldId="2147485065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381130065" sldId="2147485062"/>
            <pc:sldLayoutMk cId="490620371" sldId="2147485066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381130065" sldId="2147485062"/>
            <pc:sldLayoutMk cId="488242120" sldId="2147485067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381130065" sldId="2147485062"/>
            <pc:sldLayoutMk cId="2981121463" sldId="2147485068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381130065" sldId="2147485062"/>
            <pc:sldLayoutMk cId="2719804517" sldId="2147485069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381130065" sldId="2147485062"/>
            <pc:sldLayoutMk cId="4152786664" sldId="2147485070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381130065" sldId="2147485062"/>
            <pc:sldLayoutMk cId="476634682" sldId="2147485071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381130065" sldId="2147485062"/>
            <pc:sldLayoutMk cId="1362100117" sldId="2147485072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381130065" sldId="2147485062"/>
            <pc:sldLayoutMk cId="489391295" sldId="2147485073"/>
          </pc:sldLayoutMkLst>
        </pc:sldLayoutChg>
      </pc:sldMasterChg>
      <pc:sldMasterChg chg="del delSldLayout">
        <pc:chgData name="Wei Li" userId="fae33518c2e5a771" providerId="LiveId" clId="{687EA395-D3D7-4175-A648-78A7EAF52EB7}" dt="2025-02-09T06:16:40.749" v="20" actId="47"/>
        <pc:sldMasterMkLst>
          <pc:docMk/>
          <pc:sldMasterMk cId="2010841548" sldId="2147485074"/>
        </pc:sldMasterMkLst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2010841548" sldId="2147485074"/>
            <pc:sldLayoutMk cId="656698822" sldId="2147485075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2010841548" sldId="2147485074"/>
            <pc:sldLayoutMk cId="3931289396" sldId="2147485076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2010841548" sldId="2147485074"/>
            <pc:sldLayoutMk cId="3082132502" sldId="2147485077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2010841548" sldId="2147485074"/>
            <pc:sldLayoutMk cId="3377398710" sldId="2147485078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2010841548" sldId="2147485074"/>
            <pc:sldLayoutMk cId="880413585" sldId="2147485079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2010841548" sldId="2147485074"/>
            <pc:sldLayoutMk cId="4181121289" sldId="2147485080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2010841548" sldId="2147485074"/>
            <pc:sldLayoutMk cId="3751092517" sldId="2147485081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2010841548" sldId="2147485074"/>
            <pc:sldLayoutMk cId="3129865263" sldId="2147485082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2010841548" sldId="2147485074"/>
            <pc:sldLayoutMk cId="1170299600" sldId="2147485083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2010841548" sldId="2147485074"/>
            <pc:sldLayoutMk cId="3799031207" sldId="2147485084"/>
          </pc:sldLayoutMkLst>
        </pc:sldLayoutChg>
        <pc:sldLayoutChg chg="del">
          <pc:chgData name="Wei Li" userId="fae33518c2e5a771" providerId="LiveId" clId="{687EA395-D3D7-4175-A648-78A7EAF52EB7}" dt="2025-02-09T06:16:40.749" v="20" actId="47"/>
          <pc:sldLayoutMkLst>
            <pc:docMk/>
            <pc:sldMasterMk cId="2010841548" sldId="2147485074"/>
            <pc:sldLayoutMk cId="1847325900" sldId="2147485085"/>
          </pc:sldLayoutMkLst>
        </pc:sldLayoutChg>
      </pc:sldMasterChg>
      <pc:sldMasterChg chg="delSldLayout">
        <pc:chgData name="Wei Li" userId="fae33518c2e5a771" providerId="LiveId" clId="{687EA395-D3D7-4175-A648-78A7EAF52EB7}" dt="2025-02-09T06:18:32.448" v="25" actId="47"/>
        <pc:sldMasterMkLst>
          <pc:docMk/>
          <pc:sldMasterMk cId="370842107" sldId="2147485086"/>
        </pc:sldMasterMkLst>
        <pc:sldLayoutChg chg="del">
          <pc:chgData name="Wei Li" userId="fae33518c2e5a771" providerId="LiveId" clId="{687EA395-D3D7-4175-A648-78A7EAF52EB7}" dt="2025-02-09T06:18:32.448" v="25" actId="47"/>
          <pc:sldLayoutMkLst>
            <pc:docMk/>
            <pc:sldMasterMk cId="370842107" sldId="2147485086"/>
            <pc:sldLayoutMk cId="1499059633" sldId="2147485088"/>
          </pc:sldLayoutMkLst>
        </pc:sldLayoutChg>
      </pc:sldMasterChg>
      <pc:sldMasterChg chg="del delSldLayout">
        <pc:chgData name="Wei Li" userId="fae33518c2e5a771" providerId="LiveId" clId="{687EA395-D3D7-4175-A648-78A7EAF52EB7}" dt="2025-02-09T06:21:34.698" v="26" actId="47"/>
        <pc:sldMasterMkLst>
          <pc:docMk/>
          <pc:sldMasterMk cId="97745693" sldId="2147485095"/>
        </pc:sldMasterMkLst>
        <pc:sldLayoutChg chg="del">
          <pc:chgData name="Wei Li" userId="fae33518c2e5a771" providerId="LiveId" clId="{687EA395-D3D7-4175-A648-78A7EAF52EB7}" dt="2025-02-09T06:21:34.698" v="26" actId="47"/>
          <pc:sldLayoutMkLst>
            <pc:docMk/>
            <pc:sldMasterMk cId="97745693" sldId="2147485095"/>
            <pc:sldLayoutMk cId="3774423920" sldId="2147485096"/>
          </pc:sldLayoutMkLst>
        </pc:sldLayoutChg>
        <pc:sldLayoutChg chg="del">
          <pc:chgData name="Wei Li" userId="fae33518c2e5a771" providerId="LiveId" clId="{687EA395-D3D7-4175-A648-78A7EAF52EB7}" dt="2025-02-09T06:21:34.698" v="26" actId="47"/>
          <pc:sldLayoutMkLst>
            <pc:docMk/>
            <pc:sldMasterMk cId="97745693" sldId="2147485095"/>
            <pc:sldLayoutMk cId="2421962185" sldId="2147485097"/>
          </pc:sldLayoutMkLst>
        </pc:sldLayoutChg>
        <pc:sldLayoutChg chg="del">
          <pc:chgData name="Wei Li" userId="fae33518c2e5a771" providerId="LiveId" clId="{687EA395-D3D7-4175-A648-78A7EAF52EB7}" dt="2025-02-09T06:21:34.698" v="26" actId="47"/>
          <pc:sldLayoutMkLst>
            <pc:docMk/>
            <pc:sldMasterMk cId="97745693" sldId="2147485095"/>
            <pc:sldLayoutMk cId="1095495943" sldId="2147485098"/>
          </pc:sldLayoutMkLst>
        </pc:sldLayoutChg>
        <pc:sldLayoutChg chg="del">
          <pc:chgData name="Wei Li" userId="fae33518c2e5a771" providerId="LiveId" clId="{687EA395-D3D7-4175-A648-78A7EAF52EB7}" dt="2025-02-09T06:21:34.698" v="26" actId="47"/>
          <pc:sldLayoutMkLst>
            <pc:docMk/>
            <pc:sldMasterMk cId="97745693" sldId="2147485095"/>
            <pc:sldLayoutMk cId="3398410053" sldId="2147485099"/>
          </pc:sldLayoutMkLst>
        </pc:sldLayoutChg>
        <pc:sldLayoutChg chg="del">
          <pc:chgData name="Wei Li" userId="fae33518c2e5a771" providerId="LiveId" clId="{687EA395-D3D7-4175-A648-78A7EAF52EB7}" dt="2025-02-09T06:21:34.698" v="26" actId="47"/>
          <pc:sldLayoutMkLst>
            <pc:docMk/>
            <pc:sldMasterMk cId="97745693" sldId="2147485095"/>
            <pc:sldLayoutMk cId="3122743180" sldId="2147485100"/>
          </pc:sldLayoutMkLst>
        </pc:sldLayoutChg>
        <pc:sldLayoutChg chg="del">
          <pc:chgData name="Wei Li" userId="fae33518c2e5a771" providerId="LiveId" clId="{687EA395-D3D7-4175-A648-78A7EAF52EB7}" dt="2025-02-09T06:21:34.698" v="26" actId="47"/>
          <pc:sldLayoutMkLst>
            <pc:docMk/>
            <pc:sldMasterMk cId="97745693" sldId="2147485095"/>
            <pc:sldLayoutMk cId="20650269" sldId="2147485101"/>
          </pc:sldLayoutMkLst>
        </pc:sldLayoutChg>
        <pc:sldLayoutChg chg="del">
          <pc:chgData name="Wei Li" userId="fae33518c2e5a771" providerId="LiveId" clId="{687EA395-D3D7-4175-A648-78A7EAF52EB7}" dt="2025-02-09T06:21:34.698" v="26" actId="47"/>
          <pc:sldLayoutMkLst>
            <pc:docMk/>
            <pc:sldMasterMk cId="97745693" sldId="2147485095"/>
            <pc:sldLayoutMk cId="1482902003" sldId="2147485102"/>
          </pc:sldLayoutMkLst>
        </pc:sldLayoutChg>
        <pc:sldLayoutChg chg="del">
          <pc:chgData name="Wei Li" userId="fae33518c2e5a771" providerId="LiveId" clId="{687EA395-D3D7-4175-A648-78A7EAF52EB7}" dt="2025-02-09T06:21:34.698" v="26" actId="47"/>
          <pc:sldLayoutMkLst>
            <pc:docMk/>
            <pc:sldMasterMk cId="97745693" sldId="2147485095"/>
            <pc:sldLayoutMk cId="318010423" sldId="2147485103"/>
          </pc:sldLayoutMkLst>
        </pc:sldLayoutChg>
        <pc:sldLayoutChg chg="del">
          <pc:chgData name="Wei Li" userId="fae33518c2e5a771" providerId="LiveId" clId="{687EA395-D3D7-4175-A648-78A7EAF52EB7}" dt="2025-02-09T06:21:34.698" v="26" actId="47"/>
          <pc:sldLayoutMkLst>
            <pc:docMk/>
            <pc:sldMasterMk cId="97745693" sldId="2147485095"/>
            <pc:sldLayoutMk cId="1250933523" sldId="2147485104"/>
          </pc:sldLayoutMkLst>
        </pc:sldLayoutChg>
        <pc:sldLayoutChg chg="del">
          <pc:chgData name="Wei Li" userId="fae33518c2e5a771" providerId="LiveId" clId="{687EA395-D3D7-4175-A648-78A7EAF52EB7}" dt="2025-02-09T06:21:34.698" v="26" actId="47"/>
          <pc:sldLayoutMkLst>
            <pc:docMk/>
            <pc:sldMasterMk cId="97745693" sldId="2147485095"/>
            <pc:sldLayoutMk cId="3018631210" sldId="2147485105"/>
          </pc:sldLayoutMkLst>
        </pc:sldLayoutChg>
        <pc:sldLayoutChg chg="del">
          <pc:chgData name="Wei Li" userId="fae33518c2e5a771" providerId="LiveId" clId="{687EA395-D3D7-4175-A648-78A7EAF52EB7}" dt="2025-02-09T06:21:34.698" v="26" actId="47"/>
          <pc:sldLayoutMkLst>
            <pc:docMk/>
            <pc:sldMasterMk cId="97745693" sldId="2147485095"/>
            <pc:sldLayoutMk cId="3150169770" sldId="214748510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1584325"/>
            <a:ext cx="12192000" cy="44450"/>
            <a:chOff x="0" y="1613647"/>
            <a:chExt cx="9144000" cy="4529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0" y="1657321"/>
              <a:ext cx="9144000" cy="1617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0" y="1613647"/>
              <a:ext cx="9144000" cy="161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3DB2F9-C941-4FA4-8CE7-7867419564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31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57400"/>
            <a:ext cx="109728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60884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Corbe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Corbe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89600" y="6356351"/>
            <a:ext cx="812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FFFFFF"/>
                </a:solidFill>
                <a:latin typeface="Corbe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88723FA-C9BB-4632-A952-1EBEB2644D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473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520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"/>
        <a:defRPr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" pitchFamily="2" charset="2"/>
        <a:buChar char=""/>
        <a:defRPr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8991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 dirty="0"/>
              <a:t>S481        </a:t>
            </a:r>
            <a:r>
              <a:rPr lang="zh-TW" altLang="en-US" sz="3200" dirty="0">
                <a:ea typeface="全真古印體" pitchFamily="49" charset="-120"/>
                <a:cs typeface="全真古印體" pitchFamily="49" charset="-120"/>
              </a:rPr>
              <a:t>世人知道我們是基督徒是因為愛</a:t>
            </a:r>
            <a:r>
              <a:rPr lang="zh-TW" altLang="en-US" sz="5400" dirty="0">
                <a:ea typeface="全真古印體" pitchFamily="49" charset="-120"/>
                <a:cs typeface="全真古印體" pitchFamily="49" charset="-120"/>
              </a:rPr>
              <a:t> </a:t>
            </a:r>
            <a:r>
              <a:rPr lang="zh-TW" altLang="en-US" dirty="0">
                <a:ea typeface="全真古印體" pitchFamily="49" charset="-120"/>
                <a:cs typeface="全真古印體" pitchFamily="49" charset="-120"/>
              </a:rPr>
              <a:t>     </a:t>
            </a:r>
            <a:r>
              <a:rPr lang="zh-TW" altLang="en-US" sz="2400" dirty="0">
                <a:ea typeface="全真古印體" pitchFamily="49" charset="-120"/>
                <a:cs typeface="全真古印體" pitchFamily="49" charset="-120"/>
              </a:rPr>
              <a:t>¼</a:t>
            </a:r>
            <a:r>
              <a:rPr lang="en-US" altLang="zh-TW" sz="2400" dirty="0">
                <a:ea typeface="全真古印體" pitchFamily="49" charset="-120"/>
                <a:cs typeface="全真古印體" pitchFamily="49" charset="-120"/>
              </a:rPr>
              <a:t/>
            </a:r>
            <a:br>
              <a:rPr lang="en-US" altLang="zh-TW" sz="2400" dirty="0">
                <a:ea typeface="全真古印體" pitchFamily="49" charset="-120"/>
                <a:cs typeface="全真古印體" pitchFamily="49" charset="-120"/>
              </a:rPr>
            </a:br>
            <a:r>
              <a:rPr lang="en-US" altLang="zh-TW" sz="2400" dirty="0">
                <a:ea typeface="全真古印體" pitchFamily="49" charset="-120"/>
                <a:cs typeface="全真古印體" pitchFamily="49" charset="-120"/>
              </a:rPr>
              <a:t>They’ll Know We Are Christians by Our Love</a:t>
            </a:r>
            <a:endParaRPr lang="zh-TW" altLang="en-US" dirty="0">
              <a:ea typeface="全真古印體" pitchFamily="49" charset="-120"/>
              <a:cs typeface="全真古印體" pitchFamily="49" charset="-12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600200"/>
            <a:ext cx="8763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我們在靈裡合一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在主裡合為一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我們在靈裡合一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在主裡合為一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同心求聖靈引導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使我們眾人合一</a:t>
            </a:r>
            <a:endParaRPr lang="en-US" altLang="zh-TW" sz="360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are one in the Spirit, we are one in the Lord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are one in the Spirit, we are one in the Lord,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we pray that all unity may one day be restored:</a:t>
            </a:r>
            <a:endParaRPr lang="zh-TW" altLang="en-US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1000">
              <a:effectLst>
                <a:outerShdw blurRad="38100" dist="38100" dir="2700000" algn="tl">
                  <a:srgbClr val="0064E2"/>
                </a:outerShdw>
              </a:effectLst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828799" y="1752600"/>
            <a:ext cx="9871969" cy="4419600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ea typeface="全真楷書" pitchFamily="49" charset="-120"/>
                <a:cs typeface="全真楷書" pitchFamily="49" charset="-120"/>
              </a:rPr>
              <a:t>世人知道我們是基督徒</a:t>
            </a:r>
            <a:r>
              <a:rPr lang="zh-TW" altLang="en-US" sz="3600" dirty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  <a:r>
              <a:rPr lang="zh-TW" altLang="en-US" sz="3600" dirty="0">
                <a:ea typeface="全真楷書" pitchFamily="49" charset="-120"/>
                <a:cs typeface="全真楷書" pitchFamily="49" charset="-120"/>
              </a:rPr>
              <a:t>因著愛</a:t>
            </a:r>
            <a:r>
              <a:rPr lang="zh-TW" altLang="en-US" sz="3600" dirty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ea typeface="全真楷書" pitchFamily="49" charset="-120"/>
                <a:cs typeface="全真楷書" pitchFamily="49" charset="-120"/>
              </a:rPr>
              <a:t>世人知道基督徒是因著愛。</a:t>
            </a:r>
            <a:endParaRPr lang="en-US" altLang="zh-TW" sz="3600" dirty="0">
              <a:ea typeface="全真楷書" pitchFamily="49" charset="-120"/>
              <a:cs typeface="全真楷書" pitchFamily="49" charset="-120"/>
            </a:endParaRP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sz="3600" dirty="0">
                <a:ea typeface="全真楷書" pitchFamily="49" charset="-120"/>
                <a:cs typeface="全真楷書" pitchFamily="49" charset="-120"/>
              </a:rPr>
              <a:t>And they’ll know we are Christians by our love,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sz="3600" dirty="0">
                <a:ea typeface="全真楷書" pitchFamily="49" charset="-120"/>
                <a:cs typeface="全真楷書" pitchFamily="49" charset="-120"/>
              </a:rPr>
              <a:t>by our love, yes, they’ll know we are Christians by our love.</a:t>
            </a:r>
            <a:endParaRPr lang="zh-TW" altLang="en-US" sz="3600" dirty="0">
              <a:ea typeface="全真楷書" pitchFamily="49" charset="-120"/>
              <a:cs typeface="全真楷書" pitchFamily="49" charset="-12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8991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/>
              <a:t>S481        </a:t>
            </a:r>
            <a:r>
              <a:rPr lang="zh-TW" altLang="en-US" sz="3200">
                <a:ea typeface="全真古印體" pitchFamily="49" charset="-120"/>
                <a:cs typeface="全真古印體" pitchFamily="49" charset="-120"/>
              </a:rPr>
              <a:t>世人知道我們是基督徒是因為愛</a:t>
            </a:r>
            <a:r>
              <a:rPr lang="zh-TW" altLang="en-US" sz="5400">
                <a:ea typeface="全真古印體" pitchFamily="49" charset="-120"/>
                <a:cs typeface="全真古印體" pitchFamily="49" charset="-120"/>
              </a:rPr>
              <a:t> </a:t>
            </a:r>
            <a:r>
              <a:rPr lang="zh-TW" altLang="en-US">
                <a:ea typeface="全真古印體" pitchFamily="49" charset="-120"/>
                <a:cs typeface="全真古印體" pitchFamily="49" charset="-120"/>
              </a:rPr>
              <a:t>    </a:t>
            </a:r>
            <a:r>
              <a:rPr lang="en-US" altLang="zh-TW" sz="2800">
                <a:ea typeface="全真古印體" pitchFamily="49" charset="-120"/>
                <a:cs typeface="全真古印體" pitchFamily="49" charset="-120"/>
              </a:rPr>
              <a:t>2/4</a:t>
            </a:r>
            <a:r>
              <a:rPr lang="en-US" altLang="zh-TW" sz="2400">
                <a:ea typeface="全真古印體" pitchFamily="49" charset="-120"/>
                <a:cs typeface="全真古印體" pitchFamily="49" charset="-120"/>
              </a:rPr>
              <a:t/>
            </a:r>
            <a:br>
              <a:rPr lang="en-US" altLang="zh-TW" sz="2400">
                <a:ea typeface="全真古印體" pitchFamily="49" charset="-120"/>
                <a:cs typeface="全真古印體" pitchFamily="49" charset="-120"/>
              </a:rPr>
            </a:br>
            <a:r>
              <a:rPr lang="en-US" altLang="zh-TW" sz="2400">
                <a:ea typeface="全真古印體" pitchFamily="49" charset="-120"/>
                <a:cs typeface="全真古印體" pitchFamily="49" charset="-120"/>
              </a:rPr>
              <a:t>They’ll Know We Are Christians by Our Love</a:t>
            </a:r>
            <a:endParaRPr lang="zh-TW" altLang="en-US">
              <a:ea typeface="全真古印體" pitchFamily="49" charset="-120"/>
              <a:cs typeface="全真古印體" pitchFamily="49" charset="-12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600200"/>
            <a:ext cx="8763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我們併肩同行走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緊緊地手拉手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我們併肩同行走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緊緊地手拉手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endParaRPr lang="zh-TW" altLang="en-US" sz="360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團結在一起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同把主的福音來傳揚</a:t>
            </a:r>
            <a:endParaRPr lang="en-US" altLang="zh-TW" sz="360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will walk with each other, 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will walk hand in hand         </a:t>
            </a:r>
            <a:r>
              <a:rPr lang="en-US" altLang="zh-TW" sz="28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X2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together we’ll spread the news that God is in our land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en-US" altLang="zh-TW" sz="280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zh-TW" altLang="en-US" sz="2800">
              <a:effectLst>
                <a:outerShdw blurRad="38100" dist="38100" dir="2700000" algn="tl">
                  <a:srgbClr val="0064E2"/>
                </a:outerShdw>
              </a:effectLst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30315" y="1752600"/>
            <a:ext cx="10981677" cy="4419600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ea typeface="全真楷書" pitchFamily="49" charset="-120"/>
                <a:cs typeface="全真楷書" pitchFamily="49" charset="-120"/>
              </a:rPr>
              <a:t>世人知道我們是基督徒</a:t>
            </a:r>
            <a:r>
              <a:rPr lang="zh-TW" altLang="en-US" sz="3600" dirty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  <a:r>
              <a:rPr lang="zh-TW" altLang="en-US" sz="3600" dirty="0">
                <a:ea typeface="全真楷書" pitchFamily="49" charset="-120"/>
                <a:cs typeface="全真楷書" pitchFamily="49" charset="-120"/>
              </a:rPr>
              <a:t>因著愛</a:t>
            </a:r>
            <a:r>
              <a:rPr lang="zh-TW" altLang="en-US" sz="3600" dirty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ea typeface="全真楷書" pitchFamily="49" charset="-120"/>
                <a:cs typeface="全真楷書" pitchFamily="49" charset="-120"/>
              </a:rPr>
              <a:t>世人知道基督徒是因著愛。</a:t>
            </a:r>
            <a:endParaRPr lang="en-US" altLang="zh-TW" sz="3600" dirty="0">
              <a:ea typeface="全真楷書" pitchFamily="49" charset="-120"/>
              <a:cs typeface="全真楷書" pitchFamily="49" charset="-120"/>
            </a:endParaRP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sz="3600" dirty="0">
                <a:ea typeface="全真楷書" pitchFamily="49" charset="-120"/>
                <a:cs typeface="全真楷書" pitchFamily="49" charset="-120"/>
              </a:rPr>
              <a:t>And they’ll know we are Christians by our love,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sz="3600" dirty="0">
                <a:ea typeface="全真楷書" pitchFamily="49" charset="-120"/>
                <a:cs typeface="全真楷書" pitchFamily="49" charset="-120"/>
              </a:rPr>
              <a:t>by our love, yes, they’ll know we are Christians by our love.</a:t>
            </a:r>
            <a:endParaRPr lang="zh-TW" altLang="en-US" sz="3600" dirty="0">
              <a:ea typeface="全真楷書" pitchFamily="49" charset="-120"/>
              <a:cs typeface="全真楷書" pitchFamily="49" charset="-12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8991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/>
              <a:t>S481        </a:t>
            </a:r>
            <a:r>
              <a:rPr lang="zh-TW" altLang="en-US" sz="3200">
                <a:ea typeface="全真古印體" pitchFamily="49" charset="-120"/>
                <a:cs typeface="全真古印體" pitchFamily="49" charset="-120"/>
              </a:rPr>
              <a:t>世人知道我們是基督徒是因為愛</a:t>
            </a:r>
            <a:r>
              <a:rPr lang="zh-TW" altLang="en-US" sz="5400">
                <a:ea typeface="全真古印體" pitchFamily="49" charset="-120"/>
                <a:cs typeface="全真古印體" pitchFamily="49" charset="-120"/>
              </a:rPr>
              <a:t> </a:t>
            </a:r>
            <a:r>
              <a:rPr lang="zh-TW" altLang="en-US">
                <a:ea typeface="全真古印體" pitchFamily="49" charset="-120"/>
                <a:cs typeface="全真古印體" pitchFamily="49" charset="-120"/>
              </a:rPr>
              <a:t>     </a:t>
            </a:r>
            <a:r>
              <a:rPr lang="en-US" altLang="zh-TW" sz="2400">
                <a:ea typeface="全真古印體" pitchFamily="49" charset="-120"/>
                <a:cs typeface="全真古印體" pitchFamily="49" charset="-120"/>
              </a:rPr>
              <a:t>3/4</a:t>
            </a:r>
            <a:br>
              <a:rPr lang="en-US" altLang="zh-TW" sz="2400">
                <a:ea typeface="全真古印體" pitchFamily="49" charset="-120"/>
                <a:cs typeface="全真古印體" pitchFamily="49" charset="-120"/>
              </a:rPr>
            </a:br>
            <a:r>
              <a:rPr lang="en-US" altLang="zh-TW" sz="2400">
                <a:ea typeface="全真古印體" pitchFamily="49" charset="-120"/>
                <a:cs typeface="全真古印體" pitchFamily="49" charset="-120"/>
              </a:rPr>
              <a:t>They’ll Know We Are Christians by Our Love</a:t>
            </a:r>
            <a:endParaRPr lang="zh-TW" altLang="en-US">
              <a:ea typeface="全真古印體" pitchFamily="49" charset="-120"/>
              <a:cs typeface="全真古印體" pitchFamily="49" charset="-12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600200"/>
            <a:ext cx="8763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我們齊心作主工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彼此竭力扶助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endParaRPr lang="zh-TW" altLang="en-US" sz="360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我們齊心作主工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彼此竭力扶助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endParaRPr lang="zh-TW" altLang="en-US" sz="360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我們彼此互相的尊敬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互相的看顧</a:t>
            </a:r>
            <a:endParaRPr lang="en-US" altLang="zh-TW" sz="360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will work with each other, 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       we will work side by side          </a:t>
            </a:r>
            <a:r>
              <a:rPr lang="en-US" altLang="zh-TW" sz="28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X2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we’ll guard each man’s dignity and save each man’s pride.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en-US" altLang="zh-TW" sz="280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zh-TW" altLang="en-US" sz="2800">
              <a:effectLst>
                <a:outerShdw blurRad="38100" dist="38100" dir="2700000" algn="tl">
                  <a:srgbClr val="0064E2"/>
                </a:outerShdw>
              </a:effectLst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322772" y="1752600"/>
            <a:ext cx="9490229" cy="4419600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ea typeface="全真楷書" pitchFamily="49" charset="-120"/>
                <a:cs typeface="全真楷書" pitchFamily="49" charset="-120"/>
              </a:rPr>
              <a:t>世人知道我們是基督徒</a:t>
            </a:r>
            <a:r>
              <a:rPr lang="zh-TW" altLang="en-US" sz="3600" dirty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  <a:r>
              <a:rPr lang="zh-TW" altLang="en-US" sz="3600" dirty="0">
                <a:ea typeface="全真楷書" pitchFamily="49" charset="-120"/>
                <a:cs typeface="全真楷書" pitchFamily="49" charset="-120"/>
              </a:rPr>
              <a:t>因著愛</a:t>
            </a:r>
            <a:r>
              <a:rPr lang="zh-TW" altLang="en-US" sz="3600" dirty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ea typeface="全真楷書" pitchFamily="49" charset="-120"/>
                <a:cs typeface="全真楷書" pitchFamily="49" charset="-120"/>
              </a:rPr>
              <a:t>世人知道基督徒是因著愛。</a:t>
            </a:r>
            <a:endParaRPr lang="en-US" altLang="zh-TW" sz="3600" dirty="0">
              <a:ea typeface="全真楷書" pitchFamily="49" charset="-120"/>
              <a:cs typeface="全真楷書" pitchFamily="49" charset="-120"/>
            </a:endParaRP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sz="3600" dirty="0">
                <a:ea typeface="全真楷書" pitchFamily="49" charset="-120"/>
                <a:cs typeface="全真楷書" pitchFamily="49" charset="-120"/>
              </a:rPr>
              <a:t>And they’ll know we are Christians by our love,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sz="3600" dirty="0">
                <a:ea typeface="全真楷書" pitchFamily="49" charset="-120"/>
                <a:cs typeface="全真楷書" pitchFamily="49" charset="-120"/>
              </a:rPr>
              <a:t>by our love, yes, they’ll know we are Christians by our love.</a:t>
            </a:r>
            <a:endParaRPr lang="zh-TW" altLang="en-US" sz="3600" dirty="0">
              <a:ea typeface="全真楷書" pitchFamily="49" charset="-120"/>
              <a:cs typeface="全真楷書" pitchFamily="49" charset="-12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8991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/>
              <a:t>S481        </a:t>
            </a:r>
            <a:r>
              <a:rPr lang="zh-TW" altLang="en-US" sz="3200">
                <a:ea typeface="全真古印體" pitchFamily="49" charset="-120"/>
                <a:cs typeface="全真古印體" pitchFamily="49" charset="-120"/>
              </a:rPr>
              <a:t>世人知道我們是基督徒是因為愛</a:t>
            </a:r>
            <a:r>
              <a:rPr lang="zh-TW" altLang="en-US" sz="5400">
                <a:ea typeface="全真古印體" pitchFamily="49" charset="-120"/>
                <a:cs typeface="全真古印體" pitchFamily="49" charset="-120"/>
              </a:rPr>
              <a:t> </a:t>
            </a:r>
            <a:r>
              <a:rPr lang="zh-TW" altLang="en-US">
                <a:ea typeface="全真古印體" pitchFamily="49" charset="-120"/>
                <a:cs typeface="全真古印體" pitchFamily="49" charset="-120"/>
              </a:rPr>
              <a:t>     </a:t>
            </a:r>
            <a:r>
              <a:rPr lang="en-US" altLang="zh-TW" sz="2400">
                <a:ea typeface="全真古印體" pitchFamily="49" charset="-120"/>
                <a:cs typeface="全真古印體" pitchFamily="49" charset="-120"/>
              </a:rPr>
              <a:t>4/4</a:t>
            </a:r>
            <a:br>
              <a:rPr lang="en-US" altLang="zh-TW" sz="2400">
                <a:ea typeface="全真古印體" pitchFamily="49" charset="-120"/>
                <a:cs typeface="全真古印體" pitchFamily="49" charset="-120"/>
              </a:rPr>
            </a:br>
            <a:r>
              <a:rPr lang="en-US" altLang="zh-TW" sz="2400">
                <a:ea typeface="全真古印體" pitchFamily="49" charset="-120"/>
                <a:cs typeface="全真古印體" pitchFamily="49" charset="-120"/>
              </a:rPr>
              <a:t>They’ll Know We Are Christians by Our Love</a:t>
            </a:r>
            <a:endParaRPr lang="zh-TW" altLang="en-US">
              <a:ea typeface="全真古印體" pitchFamily="49" charset="-120"/>
              <a:cs typeface="全真古印體" pitchFamily="49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600200"/>
            <a:ext cx="8763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我們來讚美天父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因祂厚賜萬物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我們來讚美天父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因祂厚賜萬物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感謝祂賜下聖靈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使我們眾人合一</a:t>
            </a:r>
            <a:endParaRPr lang="en-US" altLang="zh-TW" sz="360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All praise to the Father, from whom all things come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all praise to Christ Jesus, His only son,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all praise to the Spirit, who makes us one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en-US" altLang="zh-TW" sz="280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en-US" altLang="zh-TW" sz="280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zh-TW" altLang="en-US" sz="2800">
              <a:effectLst>
                <a:outerShdw blurRad="38100" dist="38100" dir="2700000" algn="tl">
                  <a:srgbClr val="0064E2"/>
                </a:outerShdw>
              </a:effectLst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828800" y="1752600"/>
            <a:ext cx="8610600" cy="4419600"/>
          </a:xfrm>
        </p:spPr>
        <p:txBody>
          <a:bodyPr/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ea typeface="全真楷書" pitchFamily="49" charset="-120"/>
                <a:cs typeface="全真楷書" pitchFamily="49" charset="-120"/>
              </a:rPr>
              <a:t>世人知道我們是基督徒</a:t>
            </a:r>
            <a:r>
              <a:rPr lang="zh-TW" altLang="en-US" sz="3600" dirty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  <a:r>
              <a:rPr lang="zh-TW" altLang="en-US" sz="3600" dirty="0">
                <a:ea typeface="全真楷書" pitchFamily="49" charset="-120"/>
                <a:cs typeface="全真楷書" pitchFamily="49" charset="-120"/>
              </a:rPr>
              <a:t>因著愛</a:t>
            </a:r>
            <a:r>
              <a:rPr lang="zh-TW" altLang="en-US" sz="3600" dirty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ea typeface="全真楷書" pitchFamily="49" charset="-120"/>
                <a:cs typeface="全真楷書" pitchFamily="49" charset="-120"/>
              </a:rPr>
              <a:t>世人知道基督徒是因著愛。</a:t>
            </a:r>
            <a:endParaRPr lang="en-US" altLang="zh-TW" sz="3600" dirty="0">
              <a:ea typeface="全真楷書" pitchFamily="49" charset="-120"/>
              <a:cs typeface="全真楷書" pitchFamily="49" charset="-120"/>
            </a:endParaRP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dirty="0">
                <a:ea typeface="全真楷書" pitchFamily="49" charset="-120"/>
                <a:cs typeface="全真楷書" pitchFamily="49" charset="-120"/>
              </a:rPr>
              <a:t>And they’ll know we are Christians by our love,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dirty="0">
                <a:ea typeface="全真楷書" pitchFamily="49" charset="-120"/>
                <a:cs typeface="全真楷書" pitchFamily="49" charset="-120"/>
              </a:rPr>
              <a:t>by our love, yes, they’ll know we are Christians by our love.</a:t>
            </a:r>
            <a:endParaRPr lang="zh-TW" altLang="en-US" dirty="0">
              <a:ea typeface="全真楷書" pitchFamily="49" charset="-120"/>
              <a:cs typeface="全真楷書" pitchFamily="49" charset="-12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29552</TotalTime>
  <Words>577</Words>
  <Application>Microsoft Office PowerPoint</Application>
  <PresentationFormat>Custom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Focus</vt:lpstr>
      <vt:lpstr>S481        世人知道我們是基督徒是因為愛      ¼ They’ll Know We Are Christians by Our Love</vt:lpstr>
      <vt:lpstr>PowerPoint Presentation</vt:lpstr>
      <vt:lpstr>S481        世人知道我們是基督徒是因為愛     2/4 They’ll Know We Are Christians by Our Love</vt:lpstr>
      <vt:lpstr>PowerPoint Presentation</vt:lpstr>
      <vt:lpstr>S481        世人知道我們是基督徒是因為愛      3/4 They’ll Know We Are Christians by Our Love</vt:lpstr>
      <vt:lpstr>PowerPoint Presentation</vt:lpstr>
      <vt:lpstr>S481        世人知道我們是基督徒是因為愛      4/4 They’ll Know We Are Christians by Our Love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326</cp:revision>
  <dcterms:created xsi:type="dcterms:W3CDTF">2018-06-05T19:05:47Z</dcterms:created>
  <dcterms:modified xsi:type="dcterms:W3CDTF">2025-03-10T02:22:10Z</dcterms:modified>
</cp:coreProperties>
</file>